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Dr.RaghadALjourni%40engineening.uodiyala.edu.iq" TargetMode="External"/><Relationship Id="rId3" Type="http://schemas.openxmlformats.org/officeDocument/2006/relationships/hyperlink" Target="mailto:dr.raghadaljourni%40gmail.co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7482" y="3260090"/>
            <a:ext cx="4166235" cy="3063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4445">
              <a:lnSpc>
                <a:spcPct val="100000"/>
              </a:lnSpc>
            </a:pPr>
            <a:r>
              <a:rPr dirty="0" smtClean="0" sz="1800" b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15" b="1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FF0000"/>
                </a:solidFill>
                <a:latin typeface="Times New Roman"/>
                <a:cs typeface="Times New Roman"/>
              </a:rPr>
              <a:t>Dist</a:t>
            </a:r>
            <a:r>
              <a:rPr dirty="0" smtClean="0" sz="1800" spc="-15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 b="1">
                <a:solidFill>
                  <a:srgbClr val="FF0000"/>
                </a:solidFill>
                <a:latin typeface="Times New Roman"/>
                <a:cs typeface="Times New Roman"/>
              </a:rPr>
              <a:t>ib</a:t>
            </a:r>
            <a:r>
              <a:rPr dirty="0" smtClean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 b="1">
                <a:solidFill>
                  <a:srgbClr val="FF0000"/>
                </a:solidFill>
                <a:latin typeface="Times New Roman"/>
                <a:cs typeface="Times New Roman"/>
              </a:rPr>
              <a:t>tion S</a:t>
            </a:r>
            <a:r>
              <a:rPr dirty="0" smtClean="0" sz="1800" spc="10" b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 b="1">
                <a:solidFill>
                  <a:srgbClr val="FF0000"/>
                </a:solidFill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54"/>
              </a:spcBef>
            </a:pPr>
            <a:endParaRPr sz="1200"/>
          </a:p>
          <a:p>
            <a:pPr algn="ctr" marL="571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8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0</a:t>
            </a:r>
            <a:r>
              <a:rPr dirty="0" smtClean="0" sz="1400" spc="-15" b="1">
                <a:latin typeface="Times New Roman"/>
                <a:cs typeface="Times New Roman"/>
              </a:rPr>
              <a:t>2</a:t>
            </a:r>
            <a:r>
              <a:rPr dirty="0" smtClean="0" sz="1400" spc="10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8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10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16"/>
              </a:spcBef>
            </a:pPr>
            <a:endParaRPr sz="1100"/>
          </a:p>
          <a:p>
            <a:pPr algn="ctr" marL="5080">
              <a:lnSpc>
                <a:spcPct val="100000"/>
              </a:lnSpc>
            </a:pPr>
            <a:r>
              <a:rPr dirty="0" smtClean="0" sz="2000" spc="5">
                <a:latin typeface="Times New Roman"/>
                <a:cs typeface="Times New Roman"/>
              </a:rPr>
              <a:t>4</a:t>
            </a:r>
            <a:r>
              <a:rPr dirty="0" smtClean="0" sz="1350" spc="-10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</a:t>
            </a:r>
            <a:r>
              <a:rPr dirty="0" smtClean="0" sz="1350" spc="-1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Year’s Lec</a:t>
            </a:r>
            <a:r>
              <a:rPr dirty="0" smtClean="0" sz="2000" spc="-2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u</a:t>
            </a:r>
            <a:r>
              <a:rPr dirty="0" smtClean="0" sz="2000" spc="5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3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indent="737235">
              <a:lnSpc>
                <a:spcPct val="162500"/>
              </a:lnSpc>
            </a:pPr>
            <a:r>
              <a:rPr dirty="0" smtClean="0" sz="1600" spc="-10" b="1">
                <a:latin typeface="Times New Roman"/>
                <a:cs typeface="Times New Roman"/>
              </a:rPr>
              <a:t>Lecturer</a:t>
            </a:r>
            <a:r>
              <a:rPr dirty="0" smtClean="0" sz="1600" spc="2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:</a:t>
            </a:r>
            <a:r>
              <a:rPr dirty="0" smtClean="0" sz="1600" spc="-10" b="1">
                <a:latin typeface="Times New Roman"/>
                <a:cs typeface="Times New Roman"/>
              </a:rPr>
              <a:t>  </a:t>
            </a:r>
            <a:r>
              <a:rPr dirty="0" smtClean="0" sz="1600" spc="-10" b="1">
                <a:latin typeface="Times New Roman"/>
                <a:cs typeface="Times New Roman"/>
              </a:rPr>
              <a:t>Raghad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Ali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Mej</a:t>
            </a:r>
            <a:r>
              <a:rPr dirty="0" smtClean="0" sz="1600" spc="-5" b="1">
                <a:latin typeface="Times New Roman"/>
                <a:cs typeface="Times New Roman"/>
              </a:rPr>
              <a:t>e</a:t>
            </a:r>
            <a:r>
              <a:rPr dirty="0" smtClean="0" sz="1600" spc="-10" b="1">
                <a:latin typeface="Times New Roman"/>
                <a:cs typeface="Times New Roman"/>
              </a:rPr>
              <a:t>ed</a:t>
            </a:r>
            <a:r>
              <a:rPr dirty="0" smtClean="0" sz="1600" spc="-10" b="1">
                <a:latin typeface="Times New Roman"/>
                <a:cs typeface="Times New Roman"/>
              </a:rPr>
              <a:t> Depar</a:t>
            </a:r>
            <a:r>
              <a:rPr dirty="0" smtClean="0" sz="1600" spc="-5" b="1">
                <a:latin typeface="Times New Roman"/>
                <a:cs typeface="Times New Roman"/>
              </a:rPr>
              <a:t>t</a:t>
            </a:r>
            <a:r>
              <a:rPr dirty="0" smtClean="0" sz="1600" spc="-25" b="1">
                <a:latin typeface="Times New Roman"/>
                <a:cs typeface="Times New Roman"/>
              </a:rPr>
              <a:t>m</a:t>
            </a:r>
            <a:r>
              <a:rPr dirty="0" smtClean="0" sz="1600" spc="-10" b="1">
                <a:latin typeface="Times New Roman"/>
                <a:cs typeface="Times New Roman"/>
              </a:rPr>
              <a:t>e</a:t>
            </a:r>
            <a:r>
              <a:rPr dirty="0" smtClean="0" sz="1600" spc="0" b="1">
                <a:latin typeface="Times New Roman"/>
                <a:cs typeface="Times New Roman"/>
              </a:rPr>
              <a:t>n</a:t>
            </a:r>
            <a:r>
              <a:rPr dirty="0" smtClean="0" sz="1600" spc="-10" b="1">
                <a:latin typeface="Times New Roman"/>
                <a:cs typeface="Times New Roman"/>
              </a:rPr>
              <a:t>t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of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P</a:t>
            </a:r>
            <a:r>
              <a:rPr dirty="0" smtClean="0" sz="1600" spc="0" b="1">
                <a:latin typeface="Times New Roman"/>
                <a:cs typeface="Times New Roman"/>
              </a:rPr>
              <a:t>o</a:t>
            </a:r>
            <a:r>
              <a:rPr dirty="0" smtClean="0" sz="1600" spc="-10" b="1">
                <a:latin typeface="Times New Roman"/>
                <a:cs typeface="Times New Roman"/>
              </a:rPr>
              <a:t>w</a:t>
            </a:r>
            <a:r>
              <a:rPr dirty="0" smtClean="0" sz="1600" spc="-10" b="1">
                <a:latin typeface="Times New Roman"/>
                <a:cs typeface="Times New Roman"/>
              </a:rPr>
              <a:t>er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5" b="1">
                <a:latin typeface="Times New Roman"/>
                <a:cs typeface="Times New Roman"/>
              </a:rPr>
              <a:t>&amp;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Machines</a:t>
            </a:r>
            <a:r>
              <a:rPr dirty="0" smtClean="0" sz="1600" spc="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En</a:t>
            </a:r>
            <a:r>
              <a:rPr dirty="0" smtClean="0" sz="1600" spc="-5" b="1">
                <a:latin typeface="Times New Roman"/>
                <a:cs typeface="Times New Roman"/>
              </a:rPr>
              <a:t>g</a:t>
            </a:r>
            <a:r>
              <a:rPr dirty="0" smtClean="0" sz="1600" spc="-10" b="1">
                <a:latin typeface="Times New Roman"/>
                <a:cs typeface="Times New Roman"/>
              </a:rPr>
              <a:t>ineering,</a:t>
            </a:r>
            <a:endParaRPr sz="1600">
              <a:latin typeface="Times New Roman"/>
              <a:cs typeface="Times New Roman"/>
            </a:endParaRPr>
          </a:p>
          <a:p>
            <a:pPr algn="ctr" marL="979169" marR="1024255" indent="48895">
              <a:lnSpc>
                <a:spcPts val="3120"/>
              </a:lnSpc>
              <a:spcBef>
                <a:spcPts val="290"/>
              </a:spcBef>
            </a:pPr>
            <a:r>
              <a:rPr dirty="0" smtClean="0" sz="1600" spc="-15" b="1" i="1">
                <a:latin typeface="Times New Roman"/>
                <a:cs typeface="Times New Roman"/>
              </a:rPr>
              <a:t>C</a:t>
            </a:r>
            <a:r>
              <a:rPr dirty="0" smtClean="0" sz="1600" spc="-5" b="1" i="1">
                <a:latin typeface="Times New Roman"/>
                <a:cs typeface="Times New Roman"/>
              </a:rPr>
              <a:t>o</a:t>
            </a:r>
            <a:r>
              <a:rPr dirty="0" smtClean="0" sz="1600" spc="-10" b="1" i="1">
                <a:latin typeface="Times New Roman"/>
                <a:cs typeface="Times New Roman"/>
              </a:rPr>
              <a:t>llege</a:t>
            </a:r>
            <a:r>
              <a:rPr dirty="0" smtClean="0" sz="1600" spc="-5" b="1" i="1">
                <a:latin typeface="Times New Roman"/>
                <a:cs typeface="Times New Roman"/>
              </a:rPr>
              <a:t> </a:t>
            </a:r>
            <a:r>
              <a:rPr dirty="0" smtClean="0" sz="1600" spc="-10" b="1" i="1">
                <a:latin typeface="Times New Roman"/>
                <a:cs typeface="Times New Roman"/>
              </a:rPr>
              <a:t>of</a:t>
            </a:r>
            <a:r>
              <a:rPr dirty="0" smtClean="0" sz="1600" spc="-5" b="1" i="1">
                <a:latin typeface="Times New Roman"/>
                <a:cs typeface="Times New Roman"/>
              </a:rPr>
              <a:t> </a:t>
            </a:r>
            <a:r>
              <a:rPr dirty="0" smtClean="0" sz="1600" spc="-10" b="1" i="1">
                <a:latin typeface="Times New Roman"/>
                <a:cs typeface="Times New Roman"/>
              </a:rPr>
              <a:t>Engin</a:t>
            </a:r>
            <a:r>
              <a:rPr dirty="0" smtClean="0" sz="1600" spc="0" b="1" i="1">
                <a:latin typeface="Times New Roman"/>
                <a:cs typeface="Times New Roman"/>
              </a:rPr>
              <a:t>e</a:t>
            </a:r>
            <a:r>
              <a:rPr dirty="0" smtClean="0" sz="1600" spc="-10" b="1" i="1">
                <a:latin typeface="Times New Roman"/>
                <a:cs typeface="Times New Roman"/>
              </a:rPr>
              <a:t>ering</a:t>
            </a:r>
            <a:r>
              <a:rPr dirty="0" smtClean="0" sz="1600" spc="-10" b="1" i="1">
                <a:latin typeface="Times New Roman"/>
                <a:cs typeface="Times New Roman"/>
              </a:rPr>
              <a:t> University</a:t>
            </a:r>
            <a:r>
              <a:rPr dirty="0" smtClean="0" sz="1600" spc="-5" b="1" i="1">
                <a:latin typeface="Times New Roman"/>
                <a:cs typeface="Times New Roman"/>
              </a:rPr>
              <a:t> </a:t>
            </a:r>
            <a:r>
              <a:rPr dirty="0" smtClean="0" sz="1600" spc="-10" b="1" i="1">
                <a:latin typeface="Times New Roman"/>
                <a:cs typeface="Times New Roman"/>
              </a:rPr>
              <a:t>of</a:t>
            </a:r>
            <a:r>
              <a:rPr dirty="0" smtClean="0" sz="1600" spc="5" b="1" i="1">
                <a:latin typeface="Times New Roman"/>
                <a:cs typeface="Times New Roman"/>
              </a:rPr>
              <a:t> </a:t>
            </a:r>
            <a:r>
              <a:rPr dirty="0" smtClean="0" sz="1600" spc="-10" b="1" i="1">
                <a:latin typeface="Times New Roman"/>
                <a:cs typeface="Times New Roman"/>
              </a:rPr>
              <a:t>Diy</a:t>
            </a:r>
            <a:r>
              <a:rPr dirty="0" smtClean="0" sz="1600" spc="0" b="1" i="1">
                <a:latin typeface="Times New Roman"/>
                <a:cs typeface="Times New Roman"/>
              </a:rPr>
              <a:t>a</a:t>
            </a:r>
            <a:r>
              <a:rPr dirty="0" smtClean="0" sz="1600" spc="-5" b="1" i="1">
                <a:latin typeface="Times New Roman"/>
                <a:cs typeface="Times New Roman"/>
              </a:rPr>
              <a:t>l</a:t>
            </a:r>
            <a:r>
              <a:rPr dirty="0" smtClean="0" sz="1600" spc="0" b="1" i="1">
                <a:latin typeface="Times New Roman"/>
                <a:cs typeface="Times New Roman"/>
              </a:rPr>
              <a:t>a</a:t>
            </a:r>
            <a:r>
              <a:rPr dirty="0" smtClean="0" sz="1600" spc="-10" b="1" i="1">
                <a:latin typeface="Times New Roman"/>
                <a:cs typeface="Times New Roman"/>
              </a:rPr>
              <a:t>-</a:t>
            </a:r>
            <a:r>
              <a:rPr dirty="0" smtClean="0" sz="1600" spc="-10" b="1" i="1">
                <a:latin typeface="Times New Roman"/>
                <a:cs typeface="Times New Roman"/>
              </a:rPr>
              <a:t> </a:t>
            </a:r>
            <a:r>
              <a:rPr dirty="0" smtClean="0" sz="1600" spc="-10" b="1" i="1">
                <a:latin typeface="Times New Roman"/>
                <a:cs typeface="Times New Roman"/>
              </a:rPr>
              <a:t>Iraq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1322" y="6831964"/>
            <a:ext cx="3683000" cy="611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40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400" spc="5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400" spc="-15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agha</a:t>
            </a:r>
            <a:r>
              <a:rPr dirty="0" smtClean="0" sz="1400" spc="-1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400" spc="-5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jo</a:t>
            </a:r>
            <a:r>
              <a:rPr dirty="0" smtClean="0" sz="1400" spc="-1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400" spc="-1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400" spc="-15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@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engin</a:t>
            </a:r>
            <a:r>
              <a:rPr dirty="0" smtClean="0" sz="1400" spc="-1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en</a:t>
            </a:r>
            <a:r>
              <a:rPr dirty="0" smtClean="0" sz="1400" spc="-1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ng</a:t>
            </a:r>
            <a:r>
              <a:rPr dirty="0" smtClean="0" sz="1400" spc="-1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uo</a:t>
            </a:r>
            <a:r>
              <a:rPr dirty="0" smtClean="0" sz="1400" spc="-1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iya</a:t>
            </a:r>
            <a:r>
              <a:rPr dirty="0" smtClean="0" sz="1400" spc="-1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a.ed</a:t>
            </a:r>
            <a:r>
              <a:rPr dirty="0" smtClean="0" sz="1400" spc="5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400" spc="-15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400" spc="0" b="1" u="heavy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q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84"/>
              </a:spcBef>
            </a:pPr>
            <a:endParaRPr sz="1200"/>
          </a:p>
          <a:p>
            <a:pPr algn="ctr" marL="1905">
              <a:lnSpc>
                <a:spcPct val="100000"/>
              </a:lnSpc>
            </a:pPr>
            <a:r>
              <a:rPr dirty="0" smtClean="0" sz="140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400" spc="5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400" spc="-15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agh</a:t>
            </a:r>
            <a:r>
              <a:rPr dirty="0" smtClean="0" sz="1400" spc="-1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da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-1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j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1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400" spc="-1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@</a:t>
            </a:r>
            <a:r>
              <a:rPr dirty="0" smtClean="0" sz="1400" spc="-1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mai</a:t>
            </a:r>
            <a:r>
              <a:rPr dirty="0" smtClean="0" sz="1400" spc="5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.c</a:t>
            </a:r>
            <a:r>
              <a:rPr dirty="0" smtClean="0" sz="1400" spc="-15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0" b="1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2654" y="914399"/>
            <a:ext cx="1684654" cy="1275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415414" y="981011"/>
            <a:ext cx="1101090" cy="12092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1191"/>
            <a:ext cx="5112385" cy="170751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8419">
              <a:lnSpc>
                <a:spcPct val="100000"/>
              </a:lnSpc>
            </a:pPr>
            <a:r>
              <a:rPr dirty="0" smtClean="0" sz="1400" spc="-15" b="1">
                <a:latin typeface="Times New Roman"/>
                <a:cs typeface="Times New Roman"/>
              </a:rPr>
              <a:t>•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eeder co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duc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are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si</a:t>
            </a:r>
            <a:r>
              <a:rPr dirty="0" smtClean="0" sz="1400" spc="-15" b="1">
                <a:latin typeface="Times New Roman"/>
                <a:cs typeface="Times New Roman"/>
              </a:rPr>
              <a:t>z</a:t>
            </a:r>
            <a:r>
              <a:rPr dirty="0" smtClean="0" sz="1400" spc="0" b="1">
                <a:latin typeface="Times New Roman"/>
                <a:cs typeface="Times New Roman"/>
              </a:rPr>
              <a:t>ed to f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ed en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re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oop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"/>
              </a:spcBef>
            </a:pPr>
            <a:endParaRPr sz="1000"/>
          </a:p>
          <a:p>
            <a:pPr marL="12700" marR="12700" indent="45720">
              <a:lnSpc>
                <a:spcPct val="143600"/>
              </a:lnSpc>
            </a:pPr>
            <a:r>
              <a:rPr dirty="0" smtClean="0" sz="1400" spc="-15" b="1">
                <a:latin typeface="Times New Roman"/>
                <a:cs typeface="Times New Roman"/>
              </a:rPr>
              <a:t>•</a:t>
            </a:r>
            <a:r>
              <a:rPr dirty="0" smtClean="0" sz="1400" spc="0" b="1">
                <a:latin typeface="Times New Roman"/>
                <a:cs typeface="Times New Roman"/>
              </a:rPr>
              <a:t>Lo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p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can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 used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 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nde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und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re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iden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</a:t>
            </a:r>
            <a:r>
              <a:rPr dirty="0" smtClean="0" sz="1400" spc="0" b="1">
                <a:latin typeface="Times New Roman"/>
                <a:cs typeface="Times New Roman"/>
              </a:rPr>
              <a:t> (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),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latin typeface="Times New Roman"/>
                <a:cs typeface="Times New Roman"/>
              </a:rPr>
              <a:t>he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 fa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are 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frequ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nt b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are 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2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anen</a:t>
            </a:r>
            <a:r>
              <a:rPr dirty="0" smtClean="0" sz="1400" spc="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marL="12700" marR="27940">
              <a:lnSpc>
                <a:spcPct val="144300"/>
              </a:lnSpc>
              <a:buFont typeface="Times New Roman"/>
              <a:buChar char="•"/>
              <a:tabLst>
                <a:tab pos="11811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15" b="1"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ary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ct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can be </a:t>
            </a:r>
            <a:r>
              <a:rPr dirty="0" smtClean="0" sz="1400" spc="-2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sed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ac</a:t>
            </a:r>
            <a:r>
              <a:rPr dirty="0" smtClean="0" sz="1400" spc="-25" b="1">
                <a:latin typeface="Times New Roman"/>
                <a:cs typeface="Times New Roman"/>
              </a:rPr>
              <a:t>k</a:t>
            </a:r>
            <a:r>
              <a:rPr dirty="0" smtClean="0" sz="1400" spc="0" b="1">
                <a:latin typeface="Times New Roman"/>
                <a:cs typeface="Times New Roman"/>
              </a:rPr>
              <a:t>up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 cri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such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6625208"/>
            <a:ext cx="4737100" cy="1499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20" b="1" u="heavy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dirty="0" smtClean="0" sz="16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dirty="0" smtClean="0" sz="1600" spc="5" b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25" b="1" u="heavy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Sys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5" b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2700" marR="12700">
              <a:lnSpc>
                <a:spcPct val="143800"/>
              </a:lnSpc>
              <a:spcBef>
                <a:spcPts val="125"/>
              </a:spcBef>
            </a:pPr>
            <a:r>
              <a:rPr dirty="0" smtClean="0" sz="1400" b="1">
                <a:latin typeface="Times New Roman"/>
                <a:cs typeface="Times New Roman"/>
              </a:rPr>
              <a:t>In th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,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all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are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supp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ied </a:t>
            </a:r>
            <a:r>
              <a:rPr dirty="0" smtClean="0" sz="1400" spc="-20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 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fee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 a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dit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ate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der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pr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ided </a:t>
            </a:r>
            <a:r>
              <a:rPr dirty="0" smtClean="0" sz="1400" spc="-2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0" b="1">
                <a:latin typeface="Times New Roman"/>
                <a:cs typeface="Times New Roman"/>
              </a:rPr>
              <a:t> 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5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ency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2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ide </a:t>
            </a:r>
            <a:r>
              <a:rPr dirty="0" smtClean="0" sz="1400" spc="-2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se 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f fa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lt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 </a:t>
            </a:r>
            <a:r>
              <a:rPr dirty="0" smtClean="0" sz="1400" spc="-2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he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ain feeder) .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20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type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e and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wid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us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702051"/>
            <a:ext cx="5275580" cy="3376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4718430"/>
            <a:ext cx="5282565" cy="1499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20" b="1" u="heavy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dirty="0" smtClean="0" sz="16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Spindle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Sy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2700" marR="12700">
              <a:lnSpc>
                <a:spcPct val="143800"/>
              </a:lnSpc>
              <a:spcBef>
                <a:spcPts val="125"/>
              </a:spcBef>
            </a:pPr>
            <a:r>
              <a:rPr dirty="0" smtClean="0" sz="1400" b="1">
                <a:latin typeface="Times New Roman"/>
                <a:cs typeface="Times New Roman"/>
              </a:rPr>
              <a:t>In th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,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all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10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(dis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rib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r>
              <a:rPr dirty="0" smtClean="0" sz="1400" spc="0" b="1">
                <a:latin typeface="Times New Roman"/>
                <a:cs typeface="Times New Roman"/>
              </a:rPr>
              <a:t> are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supp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ied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ede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add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a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chi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 pr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vi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ed to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onn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ct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sup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der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with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aul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y sec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.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 circ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ore 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xp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ns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but </a:t>
            </a:r>
            <a:r>
              <a:rPr dirty="0" smtClean="0" sz="1400" spc="-2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ble.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3494" y="914399"/>
            <a:ext cx="4973192" cy="3717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17955" y="6311074"/>
            <a:ext cx="4721860" cy="3245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8652"/>
            <a:ext cx="5161915" cy="6837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dirty="0" smtClean="0" sz="16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dirty="0" smtClean="0" sz="1600" spc="-25" b="1" u="heavy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rid</a:t>
            </a:r>
            <a:r>
              <a:rPr dirty="0" smtClean="0" sz="1600" spc="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sy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2700" marR="304165">
              <a:lnSpc>
                <a:spcPct val="143700"/>
              </a:lnSpc>
              <a:spcBef>
                <a:spcPts val="70"/>
              </a:spcBef>
            </a:pPr>
            <a:r>
              <a:rPr dirty="0" smtClean="0" sz="1500" spc="-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his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type</a:t>
            </a:r>
            <a:r>
              <a:rPr dirty="0" smtClean="0" sz="1500" spc="-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is appli</a:t>
            </a:r>
            <a:r>
              <a:rPr dirty="0" smtClean="0" sz="1500" spc="-15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able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in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-15" b="1">
                <a:latin typeface="Times New Roman"/>
                <a:cs typeface="Times New Roman"/>
              </a:rPr>
              <a:t>l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ge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distr</a:t>
            </a:r>
            <a:r>
              <a:rPr dirty="0" smtClean="0" sz="1500" spc="-1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bu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ion 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as</a:t>
            </a:r>
            <a:r>
              <a:rPr dirty="0" smtClean="0" sz="1500" spc="15" b="1">
                <a:latin typeface="Times New Roman"/>
                <a:cs typeface="Times New Roman"/>
              </a:rPr>
              <a:t> </a:t>
            </a:r>
            <a:r>
              <a:rPr dirty="0" smtClean="0" sz="1500" spc="15" b="1">
                <a:latin typeface="Times New Roman"/>
                <a:cs typeface="Times New Roman"/>
              </a:rPr>
              <a:t>w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th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-15" b="1">
                <a:latin typeface="Times New Roman"/>
                <a:cs typeface="Times New Roman"/>
              </a:rPr>
              <a:t>l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ge</a:t>
            </a:r>
            <a:r>
              <a:rPr dirty="0" smtClean="0" sz="1500" spc="0" b="1">
                <a:latin typeface="Times New Roman"/>
                <a:cs typeface="Times New Roman"/>
              </a:rPr>
              <a:t> l</a:t>
            </a:r>
            <a:r>
              <a:rPr dirty="0" smtClean="0" sz="1500" spc="5" b="1">
                <a:latin typeface="Times New Roman"/>
                <a:cs typeface="Times New Roman"/>
              </a:rPr>
              <a:t>o</a:t>
            </a:r>
            <a:r>
              <a:rPr dirty="0" smtClean="0" sz="1500" spc="-10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ds </a:t>
            </a:r>
            <a:r>
              <a:rPr dirty="0" smtClean="0" sz="1500" spc="-10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nd</a:t>
            </a:r>
            <a:r>
              <a:rPr dirty="0" smtClean="0" sz="1500" spc="-5" b="1">
                <a:latin typeface="Times New Roman"/>
                <a:cs typeface="Times New Roman"/>
              </a:rPr>
              <a:t> </a:t>
            </a:r>
            <a:r>
              <a:rPr dirty="0" smtClean="0" sz="1500" spc="5" b="1">
                <a:latin typeface="Times New Roman"/>
                <a:cs typeface="Times New Roman"/>
              </a:rPr>
              <a:t>w</a:t>
            </a:r>
            <a:r>
              <a:rPr dirty="0" smtClean="0" sz="1500" spc="0" b="1">
                <a:latin typeface="Times New Roman"/>
                <a:cs typeface="Times New Roman"/>
              </a:rPr>
              <a:t>h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h</a:t>
            </a:r>
            <a:r>
              <a:rPr dirty="0" smtClean="0" sz="1500" spc="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5" b="1">
                <a:latin typeface="Times New Roman"/>
                <a:cs typeface="Times New Roman"/>
              </a:rPr>
              <a:t>y</a:t>
            </a:r>
            <a:r>
              <a:rPr dirty="0" smtClean="0" sz="1500" spc="0" b="1">
                <a:latin typeface="Times New Roman"/>
                <a:cs typeface="Times New Roman"/>
              </a:rPr>
              <a:t>st</a:t>
            </a:r>
            <a:r>
              <a:rPr dirty="0" smtClean="0" sz="1500" spc="5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m</a:t>
            </a:r>
            <a:r>
              <a:rPr dirty="0" smtClean="0" sz="1500" spc="-3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h</a:t>
            </a:r>
            <a:r>
              <a:rPr dirty="0" smtClean="0" sz="1500" spc="5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s to</a:t>
            </a:r>
            <a:r>
              <a:rPr dirty="0" smtClean="0" sz="1500" spc="15" b="1">
                <a:latin typeface="Times New Roman"/>
                <a:cs typeface="Times New Roman"/>
              </a:rPr>
              <a:t> 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15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de 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ore 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liable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for</a:t>
            </a:r>
            <a:r>
              <a:rPr dirty="0" smtClean="0" sz="1500" spc="0" b="1">
                <a:latin typeface="Times New Roman"/>
                <a:cs typeface="Times New Roman"/>
              </a:rPr>
              <a:t> 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ont</a:t>
            </a:r>
            <a:r>
              <a:rPr dirty="0" smtClean="0" sz="1500" spc="-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nu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ty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-10" b="1">
                <a:latin typeface="Times New Roman"/>
                <a:cs typeface="Times New Roman"/>
              </a:rPr>
              <a:t>o</a:t>
            </a:r>
            <a:r>
              <a:rPr dirty="0" smtClean="0" sz="1500" spc="0" b="1">
                <a:latin typeface="Times New Roman"/>
                <a:cs typeface="Times New Roman"/>
              </a:rPr>
              <a:t>f s</a:t>
            </a:r>
            <a:r>
              <a:rPr dirty="0" smtClean="0" sz="1500" spc="-10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p</a:t>
            </a:r>
            <a:r>
              <a:rPr dirty="0" smtClean="0" sz="1500" spc="-10" b="1">
                <a:latin typeface="Times New Roman"/>
                <a:cs typeface="Times New Roman"/>
              </a:rPr>
              <a:t>p</a:t>
            </a:r>
            <a:r>
              <a:rPr dirty="0" smtClean="0" sz="1500" spc="-10" b="1">
                <a:latin typeface="Times New Roman"/>
                <a:cs typeface="Times New Roman"/>
              </a:rPr>
              <a:t>l</a:t>
            </a:r>
            <a:r>
              <a:rPr dirty="0" smtClean="0" sz="1500" spc="0" b="1">
                <a:latin typeface="Times New Roman"/>
                <a:cs typeface="Times New Roman"/>
              </a:rPr>
              <a:t>y.</a:t>
            </a:r>
            <a:endParaRPr sz="1500">
              <a:latin typeface="Times New Roman"/>
              <a:cs typeface="Times New Roman"/>
            </a:endParaRPr>
          </a:p>
          <a:p>
            <a:pPr marL="12700" marR="12700">
              <a:lnSpc>
                <a:spcPct val="143800"/>
              </a:lnSpc>
            </a:pPr>
            <a:r>
              <a:rPr dirty="0" smtClean="0" sz="1500" spc="-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his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is t</a:t>
            </a:r>
            <a:r>
              <a:rPr dirty="0" smtClean="0" sz="1500" spc="-5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ue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f</a:t>
            </a:r>
            <a:r>
              <a:rPr dirty="0" smtClean="0" sz="1500" spc="5" b="1">
                <a:latin typeface="Times New Roman"/>
                <a:cs typeface="Times New Roman"/>
              </a:rPr>
              <a:t>o</a:t>
            </a:r>
            <a:r>
              <a:rPr dirty="0" smtClean="0" sz="1500" spc="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pr</a:t>
            </a:r>
            <a:r>
              <a:rPr dirty="0" smtClean="0" sz="1500" spc="-15" b="1">
                <a:latin typeface="Times New Roman"/>
                <a:cs typeface="Times New Roman"/>
              </a:rPr>
              <a:t>i</a:t>
            </a:r>
            <a:r>
              <a:rPr dirty="0" smtClean="0" sz="1500" spc="-15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y distri</a:t>
            </a:r>
            <a:r>
              <a:rPr dirty="0" smtClean="0" sz="1500" spc="5" b="1">
                <a:latin typeface="Times New Roman"/>
                <a:cs typeface="Times New Roman"/>
              </a:rPr>
              <a:t>b</a:t>
            </a:r>
            <a:r>
              <a:rPr dirty="0" smtClean="0" sz="1500" spc="-10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i</a:t>
            </a:r>
            <a:r>
              <a:rPr dirty="0" smtClean="0" sz="1500" spc="-10" b="1">
                <a:latin typeface="Times New Roman"/>
                <a:cs typeface="Times New Roman"/>
              </a:rPr>
              <a:t>o</a:t>
            </a:r>
            <a:r>
              <a:rPr dirty="0" smtClean="0" sz="1500" spc="0" b="1">
                <a:latin typeface="Times New Roman"/>
                <a:cs typeface="Times New Roman"/>
              </a:rPr>
              <a:t>n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sy</a:t>
            </a:r>
            <a:r>
              <a:rPr dirty="0" smtClean="0" sz="1500" spc="-10" b="1">
                <a:latin typeface="Times New Roman"/>
                <a:cs typeface="Times New Roman"/>
              </a:rPr>
              <a:t>s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e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s as</a:t>
            </a:r>
            <a:r>
              <a:rPr dirty="0" smtClean="0" sz="1500" spc="30" b="1">
                <a:latin typeface="Times New Roman"/>
                <a:cs typeface="Times New Roman"/>
              </a:rPr>
              <a:t> </a:t>
            </a:r>
            <a:r>
              <a:rPr dirty="0" smtClean="0" sz="1500" spc="15" b="1">
                <a:latin typeface="Times New Roman"/>
                <a:cs typeface="Times New Roman"/>
              </a:rPr>
              <a:t>w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ll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as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on </a:t>
            </a:r>
            <a:r>
              <a:rPr dirty="0" smtClean="0" sz="1500" spc="-15" b="1">
                <a:latin typeface="Times New Roman"/>
                <a:cs typeface="Times New Roman"/>
              </a:rPr>
              <a:t>s</a:t>
            </a:r>
            <a:r>
              <a:rPr dirty="0" smtClean="0" sz="1500" spc="15" b="1">
                <a:latin typeface="Times New Roman"/>
                <a:cs typeface="Times New Roman"/>
              </a:rPr>
              <a:t>o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 ap</a:t>
            </a:r>
            <a:r>
              <a:rPr dirty="0" smtClean="0" sz="1500" spc="-10" b="1">
                <a:latin typeface="Times New Roman"/>
                <a:cs typeface="Times New Roman"/>
              </a:rPr>
              <a:t>p</a:t>
            </a:r>
            <a:r>
              <a:rPr dirty="0" smtClean="0" sz="1500" spc="0" b="1">
                <a:latin typeface="Times New Roman"/>
                <a:cs typeface="Times New Roman"/>
              </a:rPr>
              <a:t>li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ions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-1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o s</a:t>
            </a:r>
            <a:r>
              <a:rPr dirty="0" smtClean="0" sz="1500" spc="-5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on</a:t>
            </a:r>
            <a:r>
              <a:rPr dirty="0" smtClean="0" sz="1500" spc="-10" b="1">
                <a:latin typeface="Times New Roman"/>
                <a:cs typeface="Times New Roman"/>
              </a:rPr>
              <a:t>d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y</a:t>
            </a:r>
            <a:r>
              <a:rPr dirty="0" smtClean="0" sz="1500" spc="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stri</a:t>
            </a:r>
            <a:r>
              <a:rPr dirty="0" smtClean="0" sz="1500" spc="-5" b="1">
                <a:latin typeface="Times New Roman"/>
                <a:cs typeface="Times New Roman"/>
              </a:rPr>
              <a:t>b</a:t>
            </a:r>
            <a:r>
              <a:rPr dirty="0" smtClean="0" sz="1500" spc="0" b="1">
                <a:latin typeface="Times New Roman"/>
                <a:cs typeface="Times New Roman"/>
              </a:rPr>
              <a:t>u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ion s</a:t>
            </a:r>
            <a:r>
              <a:rPr dirty="0" smtClean="0" sz="1500" spc="5" b="1">
                <a:latin typeface="Times New Roman"/>
                <a:cs typeface="Times New Roman"/>
              </a:rPr>
              <a:t>y</a:t>
            </a:r>
            <a:r>
              <a:rPr dirty="0" smtClean="0" sz="1500" spc="-10" b="1">
                <a:latin typeface="Times New Roman"/>
                <a:cs typeface="Times New Roman"/>
              </a:rPr>
              <a:t>s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e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s .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h</a:t>
            </a:r>
            <a:r>
              <a:rPr dirty="0" smtClean="0" sz="1500" spc="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pr</a:t>
            </a:r>
            <a:r>
              <a:rPr dirty="0" smtClean="0" sz="1500" spc="10" b="1">
                <a:latin typeface="Times New Roman"/>
                <a:cs typeface="Times New Roman"/>
              </a:rPr>
              <a:t>i</a:t>
            </a:r>
            <a:r>
              <a:rPr dirty="0" smtClean="0" sz="1500" spc="-15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y</a:t>
            </a:r>
            <a:r>
              <a:rPr dirty="0" smtClean="0" sz="1500" spc="0" b="1">
                <a:latin typeface="Times New Roman"/>
                <a:cs typeface="Times New Roman"/>
              </a:rPr>
              <a:t> n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w</a:t>
            </a:r>
            <a:r>
              <a:rPr dirty="0" smtClean="0" sz="1500" spc="0" b="1">
                <a:latin typeface="Times New Roman"/>
                <a:cs typeface="Times New Roman"/>
              </a:rPr>
              <a:t>o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k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is a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syst</a:t>
            </a:r>
            <a:r>
              <a:rPr dirty="0" smtClean="0" sz="1500" spc="-15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m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of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inte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onn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 pr</a:t>
            </a:r>
            <a:r>
              <a:rPr dirty="0" smtClean="0" sz="1500" spc="10" b="1">
                <a:latin typeface="Times New Roman"/>
                <a:cs typeface="Times New Roman"/>
              </a:rPr>
              <a:t>i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y f</a:t>
            </a:r>
            <a:r>
              <a:rPr dirty="0" smtClean="0" sz="1500" spc="-5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 su</a:t>
            </a:r>
            <a:r>
              <a:rPr dirty="0" smtClean="0" sz="1500" spc="-10" b="1">
                <a:latin typeface="Times New Roman"/>
                <a:cs typeface="Times New Roman"/>
              </a:rPr>
              <a:t>p</a:t>
            </a:r>
            <a:r>
              <a:rPr dirty="0" smtClean="0" sz="1500" spc="0" b="1">
                <a:latin typeface="Times New Roman"/>
                <a:cs typeface="Times New Roman"/>
              </a:rPr>
              <a:t>pli</a:t>
            </a:r>
            <a:r>
              <a:rPr dirty="0" smtClean="0" sz="1500" spc="-5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by </a:t>
            </a:r>
            <a:r>
              <a:rPr dirty="0" smtClean="0" sz="1500" spc="-15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w</a:t>
            </a:r>
            <a:r>
              <a:rPr dirty="0" smtClean="0" sz="1500" spc="0" b="1">
                <a:latin typeface="Times New Roman"/>
                <a:cs typeface="Times New Roman"/>
              </a:rPr>
              <a:t>o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or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-2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ore </a:t>
            </a:r>
            <a:r>
              <a:rPr dirty="0" smtClean="0" sz="1500" spc="-15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ain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5" b="1">
                <a:latin typeface="Times New Roman"/>
                <a:cs typeface="Times New Roman"/>
              </a:rPr>
              <a:t>u</a:t>
            </a:r>
            <a:r>
              <a:rPr dirty="0" smtClean="0" sz="1500" spc="-10" b="1">
                <a:latin typeface="Times New Roman"/>
                <a:cs typeface="Times New Roman"/>
              </a:rPr>
              <a:t>b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i</a:t>
            </a:r>
            <a:r>
              <a:rPr dirty="0" smtClean="0" sz="1500" spc="5" b="1">
                <a:latin typeface="Times New Roman"/>
                <a:cs typeface="Times New Roman"/>
              </a:rPr>
              <a:t>o</a:t>
            </a:r>
            <a:r>
              <a:rPr dirty="0" smtClean="0" sz="1500" spc="-10" b="1">
                <a:latin typeface="Times New Roman"/>
                <a:cs typeface="Times New Roman"/>
              </a:rPr>
              <a:t>n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2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h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o</a:t>
            </a:r>
            <a:r>
              <a:rPr dirty="0" smtClean="0" sz="1500" spc="0" b="1">
                <a:latin typeface="Times New Roman"/>
                <a:cs typeface="Times New Roman"/>
              </a:rPr>
              <a:t>u</a:t>
            </a:r>
            <a:r>
              <a:rPr dirty="0" smtClean="0" sz="1500" spc="-10" b="1">
                <a:latin typeface="Times New Roman"/>
                <a:cs typeface="Times New Roman"/>
              </a:rPr>
              <a:t>g</a:t>
            </a:r>
            <a:r>
              <a:rPr dirty="0" smtClean="0" sz="1500" spc="0" b="1">
                <a:latin typeface="Times New Roman"/>
                <a:cs typeface="Times New Roman"/>
              </a:rPr>
              <a:t>h s</a:t>
            </a:r>
            <a:r>
              <a:rPr dirty="0" smtClean="0" sz="1500" spc="-5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v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al</a:t>
            </a:r>
            <a:r>
              <a:rPr dirty="0" smtClean="0" sz="1500" spc="0" b="1">
                <a:latin typeface="Times New Roman"/>
                <a:cs typeface="Times New Roman"/>
              </a:rPr>
              <a:t> s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onda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y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dist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i</a:t>
            </a:r>
            <a:r>
              <a:rPr dirty="0" smtClean="0" sz="1500" spc="5" b="1">
                <a:latin typeface="Times New Roman"/>
                <a:cs typeface="Times New Roman"/>
              </a:rPr>
              <a:t>b</a:t>
            </a:r>
            <a:r>
              <a:rPr dirty="0" smtClean="0" sz="1500" spc="-10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i</a:t>
            </a:r>
            <a:r>
              <a:rPr dirty="0" smtClean="0" sz="1500" spc="-10" b="1">
                <a:latin typeface="Times New Roman"/>
                <a:cs typeface="Times New Roman"/>
              </a:rPr>
              <a:t>o</a:t>
            </a:r>
            <a:r>
              <a:rPr dirty="0" smtClean="0" sz="1500" spc="0" b="1">
                <a:latin typeface="Times New Roman"/>
                <a:cs typeface="Times New Roman"/>
              </a:rPr>
              <a:t>n</a:t>
            </a:r>
            <a:r>
              <a:rPr dirty="0" smtClean="0" sz="1500" spc="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-10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bs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i</a:t>
            </a:r>
            <a:r>
              <a:rPr dirty="0" smtClean="0" sz="1500" spc="5" b="1">
                <a:latin typeface="Times New Roman"/>
                <a:cs typeface="Times New Roman"/>
              </a:rPr>
              <a:t>o</a:t>
            </a:r>
            <a:r>
              <a:rPr dirty="0" smtClean="0" sz="1500" spc="0" b="1">
                <a:latin typeface="Times New Roman"/>
                <a:cs typeface="Times New Roman"/>
              </a:rPr>
              <a:t>n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l</a:t>
            </a:r>
            <a:r>
              <a:rPr dirty="0" smtClean="0" sz="1500" spc="5" b="1">
                <a:latin typeface="Times New Roman"/>
                <a:cs typeface="Times New Roman"/>
              </a:rPr>
              <a:t>o</a:t>
            </a:r>
            <a:r>
              <a:rPr dirty="0" smtClean="0" sz="1500" spc="-2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ated at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-1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nte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on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p</a:t>
            </a:r>
            <a:r>
              <a:rPr dirty="0" smtClean="0" sz="1500" spc="5" b="1">
                <a:latin typeface="Times New Roman"/>
                <a:cs typeface="Times New Roman"/>
              </a:rPr>
              <a:t>o</a:t>
            </a:r>
            <a:r>
              <a:rPr dirty="0" smtClean="0" sz="1500" spc="0" b="1">
                <a:latin typeface="Times New Roman"/>
                <a:cs typeface="Times New Roman"/>
              </a:rPr>
              <a:t>ints</a:t>
            </a:r>
            <a:r>
              <a:rPr dirty="0" smtClean="0" sz="1500" spc="0" b="1">
                <a:latin typeface="Times New Roman"/>
                <a:cs typeface="Times New Roman"/>
              </a:rPr>
              <a:t> of the</a:t>
            </a:r>
            <a:r>
              <a:rPr dirty="0" smtClean="0" sz="1500" spc="-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int</a:t>
            </a:r>
            <a:r>
              <a:rPr dirty="0" smtClean="0" sz="1500" spc="-5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onn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ted f</a:t>
            </a:r>
            <a:r>
              <a:rPr dirty="0" smtClean="0" sz="1500" spc="-5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.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-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his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type</a:t>
            </a:r>
            <a:r>
              <a:rPr dirty="0" smtClean="0" sz="1500" spc="-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is s</a:t>
            </a:r>
            <a:r>
              <a:rPr dirty="0" smtClean="0" sz="1500" spc="5" b="1">
                <a:latin typeface="Times New Roman"/>
                <a:cs typeface="Times New Roman"/>
              </a:rPr>
              <a:t>p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i</a:t>
            </a:r>
            <a:r>
              <a:rPr dirty="0" smtClean="0" sz="1500" spc="5" b="1">
                <a:latin typeface="Times New Roman"/>
                <a:cs typeface="Times New Roman"/>
              </a:rPr>
              <a:t>f</a:t>
            </a:r>
            <a:r>
              <a:rPr dirty="0" smtClean="0" sz="1500" spc="0" b="1">
                <a:latin typeface="Times New Roman"/>
                <a:cs typeface="Times New Roman"/>
              </a:rPr>
              <a:t>ied as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500" b="1">
                <a:latin typeface="Times New Roman"/>
                <a:cs typeface="Times New Roman"/>
              </a:rPr>
              <a:t>in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foll</a:t>
            </a:r>
            <a:r>
              <a:rPr dirty="0" smtClean="0" sz="1500" spc="-5" b="1">
                <a:latin typeface="Times New Roman"/>
                <a:cs typeface="Times New Roman"/>
              </a:rPr>
              <a:t>o</a:t>
            </a:r>
            <a:r>
              <a:rPr dirty="0" smtClean="0" sz="1500" spc="5" b="1">
                <a:latin typeface="Times New Roman"/>
                <a:cs typeface="Times New Roman"/>
              </a:rPr>
              <a:t>w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ng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po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n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  <a:p>
            <a:pPr marL="12700" marR="723900">
              <a:lnSpc>
                <a:spcPct val="144000"/>
              </a:lnSpc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500" spc="0" b="1">
                <a:latin typeface="Times New Roman"/>
                <a:cs typeface="Times New Roman"/>
              </a:rPr>
              <a:t>It is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-10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5" b="1">
                <a:latin typeface="Times New Roman"/>
                <a:cs typeface="Times New Roman"/>
              </a:rPr>
              <a:t>w</a:t>
            </a:r>
            <a:r>
              <a:rPr dirty="0" smtClean="0" sz="1500" spc="0" b="1">
                <a:latin typeface="Times New Roman"/>
                <a:cs typeface="Times New Roman"/>
              </a:rPr>
              <a:t>h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e l</a:t>
            </a:r>
            <a:r>
              <a:rPr dirty="0" smtClean="0" sz="1500" spc="5" b="1">
                <a:latin typeface="Times New Roman"/>
                <a:cs typeface="Times New Roman"/>
              </a:rPr>
              <a:t>o</a:t>
            </a:r>
            <a:r>
              <a:rPr dirty="0" smtClean="0" sz="1500" spc="-10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ds are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heavy as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in</a:t>
            </a:r>
            <a:r>
              <a:rPr dirty="0" smtClean="0" sz="1500" spc="3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all 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o</a:t>
            </a:r>
            <a:r>
              <a:rPr dirty="0" smtClean="0" sz="1500" spc="15" b="1">
                <a:latin typeface="Times New Roman"/>
                <a:cs typeface="Times New Roman"/>
              </a:rPr>
              <a:t>w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0" b="1">
                <a:latin typeface="Times New Roman"/>
                <a:cs typeface="Times New Roman"/>
              </a:rPr>
              <a:t> 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15" b="1">
                <a:latin typeface="Times New Roman"/>
                <a:cs typeface="Times New Roman"/>
              </a:rPr>
              <a:t>o</a:t>
            </a:r>
            <a:r>
              <a:rPr dirty="0" smtClean="0" sz="1500" spc="-15" b="1">
                <a:latin typeface="Times New Roman"/>
                <a:cs typeface="Times New Roman"/>
              </a:rPr>
              <a:t>m</a:t>
            </a:r>
            <a:r>
              <a:rPr dirty="0" smtClean="0" sz="1500" spc="-15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er</a:t>
            </a:r>
            <a:r>
              <a:rPr dirty="0" smtClean="0" sz="1500" spc="-5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i</a:t>
            </a:r>
            <a:r>
              <a:rPr dirty="0" smtClean="0" sz="1500" spc="5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l 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as 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9"/>
              </a:spcBef>
              <a:buFont typeface="Times New Roman"/>
              <a:buAutoNum type="arabicPeriod"/>
            </a:pPr>
            <a:endParaRPr sz="750"/>
          </a:p>
          <a:p>
            <a:pPr marL="202565" indent="-190500">
              <a:lnSpc>
                <a:spcPct val="100000"/>
              </a:lnSpc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500" spc="0" b="1">
                <a:latin typeface="Times New Roman"/>
                <a:cs typeface="Times New Roman"/>
              </a:rPr>
              <a:t>It </a:t>
            </a:r>
            <a:r>
              <a:rPr dirty="0" smtClean="0" sz="1500" spc="5" b="1">
                <a:latin typeface="Times New Roman"/>
                <a:cs typeface="Times New Roman"/>
              </a:rPr>
              <a:t>g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v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s t</a:t>
            </a:r>
            <a:r>
              <a:rPr dirty="0" smtClean="0" sz="1500" spc="5" b="1">
                <a:latin typeface="Times New Roman"/>
                <a:cs typeface="Times New Roman"/>
              </a:rPr>
              <a:t>h</a:t>
            </a:r>
            <a:r>
              <a:rPr dirty="0" smtClean="0" sz="1500" spc="0" b="1">
                <a:latin typeface="Times New Roman"/>
                <a:cs typeface="Times New Roman"/>
              </a:rPr>
              <a:t>e 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ax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-15" b="1">
                <a:latin typeface="Times New Roman"/>
                <a:cs typeface="Times New Roman"/>
              </a:rPr>
              <a:t>m</a:t>
            </a:r>
            <a:r>
              <a:rPr dirty="0" smtClean="0" sz="1500" spc="15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m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p</a:t>
            </a:r>
            <a:r>
              <a:rPr dirty="0" smtClean="0" sz="1500" spc="5" b="1">
                <a:latin typeface="Times New Roman"/>
                <a:cs typeface="Times New Roman"/>
              </a:rPr>
              <a:t>o</a:t>
            </a:r>
            <a:r>
              <a:rPr dirty="0" smtClean="0" sz="1500" spc="0" b="1">
                <a:latin typeface="Times New Roman"/>
                <a:cs typeface="Times New Roman"/>
              </a:rPr>
              <a:t>ssible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flex</a:t>
            </a:r>
            <a:r>
              <a:rPr dirty="0" smtClean="0" sz="1500" spc="-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bil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y</a:t>
            </a:r>
            <a:r>
              <a:rPr dirty="0" smtClean="0" sz="1500" spc="0" b="1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2"/>
              </a:spcBef>
              <a:buFont typeface="Times New Roman"/>
              <a:buAutoNum type="arabicPeriod"/>
            </a:pPr>
            <a:endParaRPr sz="750"/>
          </a:p>
          <a:p>
            <a:pPr marL="202565" indent="-190500">
              <a:lnSpc>
                <a:spcPct val="100000"/>
              </a:lnSpc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500" spc="0" b="1">
                <a:latin typeface="Times New Roman"/>
                <a:cs typeface="Times New Roman"/>
              </a:rPr>
              <a:t>High 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lia</a:t>
            </a:r>
            <a:r>
              <a:rPr dirty="0" smtClean="0" sz="1500" spc="-10" b="1">
                <a:latin typeface="Times New Roman"/>
                <a:cs typeface="Times New Roman"/>
              </a:rPr>
              <a:t>b</a:t>
            </a:r>
            <a:r>
              <a:rPr dirty="0" smtClean="0" sz="1500" spc="0" b="1">
                <a:latin typeface="Times New Roman"/>
                <a:cs typeface="Times New Roman"/>
              </a:rPr>
              <a:t>ili</a:t>
            </a:r>
            <a:r>
              <a:rPr dirty="0" smtClean="0" sz="1500" spc="-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y </a:t>
            </a:r>
            <a:r>
              <a:rPr dirty="0" smtClean="0" sz="1500" spc="-1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n 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ont</a:t>
            </a:r>
            <a:r>
              <a:rPr dirty="0" smtClean="0" sz="1500" spc="-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n</a:t>
            </a:r>
            <a:r>
              <a:rPr dirty="0" smtClean="0" sz="1500" spc="-10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i</a:t>
            </a:r>
            <a:r>
              <a:rPr dirty="0" smtClean="0" sz="1500" spc="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y</a:t>
            </a:r>
            <a:r>
              <a:rPr dirty="0" smtClean="0" sz="1500" spc="-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of s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vic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1"/>
              </a:spcBef>
              <a:buFont typeface="Times New Roman"/>
              <a:buAutoNum type="arabicPeriod"/>
            </a:pPr>
            <a:endParaRPr sz="750"/>
          </a:p>
          <a:p>
            <a:pPr marL="202565" indent="-190500">
              <a:lnSpc>
                <a:spcPct val="100000"/>
              </a:lnSpc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500" spc="-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best u</a:t>
            </a:r>
            <a:r>
              <a:rPr dirty="0" smtClean="0" sz="1500" spc="5" b="1">
                <a:latin typeface="Times New Roman"/>
                <a:cs typeface="Times New Roman"/>
              </a:rPr>
              <a:t>s</a:t>
            </a:r>
            <a:r>
              <a:rPr dirty="0" smtClean="0" sz="1500" spc="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of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-1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5" b="1">
                <a:latin typeface="Times New Roman"/>
                <a:cs typeface="Times New Roman"/>
              </a:rPr>
              <a:t>d</a:t>
            </a:r>
            <a:r>
              <a:rPr dirty="0" smtClean="0" sz="1500" spc="-10" b="1">
                <a:latin typeface="Times New Roman"/>
                <a:cs typeface="Times New Roman"/>
              </a:rPr>
              <a:t>v</a:t>
            </a:r>
            <a:r>
              <a:rPr dirty="0" smtClean="0" sz="1500" spc="0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n</a:t>
            </a:r>
            <a:r>
              <a:rPr dirty="0" smtClean="0" sz="1500" spc="0" b="1">
                <a:latin typeface="Times New Roman"/>
                <a:cs typeface="Times New Roman"/>
              </a:rPr>
              <a:t>tage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of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v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si</a:t>
            </a:r>
            <a:r>
              <a:rPr dirty="0" smtClean="0" sz="1500" spc="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y</a:t>
            </a:r>
            <a:r>
              <a:rPr dirty="0" smtClean="0" sz="1500" spc="2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b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15" b="1">
                <a:latin typeface="Times New Roman"/>
                <a:cs typeface="Times New Roman"/>
              </a:rPr>
              <a:t>w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n </a:t>
            </a:r>
            <a:r>
              <a:rPr dirty="0" smtClean="0" sz="1500" spc="-15" b="1">
                <a:latin typeface="Times New Roman"/>
                <a:cs typeface="Times New Roman"/>
              </a:rPr>
              <a:t>l</a:t>
            </a:r>
            <a:r>
              <a:rPr dirty="0" smtClean="0" sz="1500" spc="0" b="1">
                <a:latin typeface="Times New Roman"/>
                <a:cs typeface="Times New Roman"/>
              </a:rPr>
              <a:t>o</a:t>
            </a:r>
            <a:r>
              <a:rPr dirty="0" smtClean="0" sz="1500" spc="-10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ds.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2"/>
              </a:spcBef>
              <a:buFont typeface="Times New Roman"/>
              <a:buAutoNum type="arabicPeriod"/>
            </a:pPr>
            <a:endParaRPr sz="750"/>
          </a:p>
          <a:p>
            <a:pPr marL="202565" indent="-190500">
              <a:lnSpc>
                <a:spcPct val="100000"/>
              </a:lnSpc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500" spc="0" b="1">
                <a:latin typeface="Times New Roman"/>
                <a:cs typeface="Times New Roman"/>
              </a:rPr>
              <a:t>It </a:t>
            </a:r>
            <a:r>
              <a:rPr dirty="0" smtClean="0" sz="1500" spc="5" b="1">
                <a:latin typeface="Times New Roman"/>
                <a:cs typeface="Times New Roman"/>
              </a:rPr>
              <a:t>g</a:t>
            </a:r>
            <a:r>
              <a:rPr dirty="0" smtClean="0" sz="1500" spc="-10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v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s bett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voltage</a:t>
            </a:r>
            <a:r>
              <a:rPr dirty="0" smtClean="0" sz="1500" spc="-5" b="1">
                <a:latin typeface="Times New Roman"/>
                <a:cs typeface="Times New Roman"/>
              </a:rPr>
              <a:t> 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gul</a:t>
            </a:r>
            <a:r>
              <a:rPr dirty="0" smtClean="0" sz="1500" spc="5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-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on.</a:t>
            </a:r>
            <a:endParaRPr sz="1500">
              <a:latin typeface="Times New Roman"/>
              <a:cs typeface="Times New Roman"/>
            </a:endParaRPr>
          </a:p>
          <a:p>
            <a:pPr marL="12700" marR="78740">
              <a:lnSpc>
                <a:spcPct val="143300"/>
              </a:lnSpc>
              <a:spcBef>
                <a:spcPts val="10"/>
              </a:spcBef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500" spc="-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si</a:t>
            </a:r>
            <a:r>
              <a:rPr dirty="0" smtClean="0" sz="1500" spc="5" b="1">
                <a:latin typeface="Times New Roman"/>
                <a:cs typeface="Times New Roman"/>
              </a:rPr>
              <a:t>z</a:t>
            </a:r>
            <a:r>
              <a:rPr dirty="0" smtClean="0" sz="1500" spc="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of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-5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bs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at</a:t>
            </a:r>
            <a:r>
              <a:rPr dirty="0" smtClean="0" sz="1500" spc="-5" b="1">
                <a:latin typeface="Times New Roman"/>
                <a:cs typeface="Times New Roman"/>
              </a:rPr>
              <a:t>i</a:t>
            </a:r>
            <a:r>
              <a:rPr dirty="0" smtClean="0" sz="1500" spc="0" b="1">
                <a:latin typeface="Times New Roman"/>
                <a:cs typeface="Times New Roman"/>
              </a:rPr>
              <a:t>on 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quir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 is </a:t>
            </a:r>
            <a:r>
              <a:rPr dirty="0" smtClean="0" sz="1500" spc="-15" b="1">
                <a:latin typeface="Times New Roman"/>
                <a:cs typeface="Times New Roman"/>
              </a:rPr>
              <a:t>s</a:t>
            </a:r>
            <a:r>
              <a:rPr dirty="0" smtClean="0" sz="1500" spc="-15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all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r</a:t>
            </a:r>
            <a:r>
              <a:rPr dirty="0" smtClean="0" sz="1500" spc="1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to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h</a:t>
            </a:r>
            <a:r>
              <a:rPr dirty="0" smtClean="0" sz="1500" spc="0" b="1">
                <a:latin typeface="Times New Roman"/>
                <a:cs typeface="Times New Roman"/>
              </a:rPr>
              <a:t>at </a:t>
            </a:r>
            <a:r>
              <a:rPr dirty="0" smtClean="0" sz="1500" spc="-5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q</a:t>
            </a:r>
            <a:r>
              <a:rPr dirty="0" smtClean="0" sz="1500" spc="-10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ir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 in</a:t>
            </a:r>
            <a:r>
              <a:rPr dirty="0" smtClean="0" sz="1500" spc="0" b="1">
                <a:latin typeface="Times New Roman"/>
                <a:cs typeface="Times New Roman"/>
              </a:rPr>
              <a:t> 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di</a:t>
            </a:r>
            <a:r>
              <a:rPr dirty="0" smtClean="0" sz="1500" spc="5" b="1">
                <a:latin typeface="Times New Roman"/>
                <a:cs typeface="Times New Roman"/>
              </a:rPr>
              <a:t>a</a:t>
            </a:r>
            <a:r>
              <a:rPr dirty="0" smtClean="0" sz="1500" spc="0" b="1">
                <a:latin typeface="Times New Roman"/>
                <a:cs typeface="Times New Roman"/>
              </a:rPr>
              <a:t>l sy</a:t>
            </a:r>
            <a:r>
              <a:rPr dirty="0" smtClean="0" sz="1500" spc="-10" b="1">
                <a:latin typeface="Times New Roman"/>
                <a:cs typeface="Times New Roman"/>
              </a:rPr>
              <a:t>s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e</a:t>
            </a:r>
            <a:r>
              <a:rPr dirty="0" smtClean="0" sz="1500" spc="-30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2"/>
              </a:spcBef>
              <a:buFont typeface="Times New Roman"/>
              <a:buAutoNum type="arabicPeriod"/>
            </a:pPr>
            <a:endParaRPr sz="750"/>
          </a:p>
          <a:p>
            <a:pPr marL="202565" indent="-190500">
              <a:lnSpc>
                <a:spcPct val="100000"/>
              </a:lnSpc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500" spc="0" b="1">
                <a:latin typeface="Times New Roman"/>
                <a:cs typeface="Times New Roman"/>
              </a:rPr>
              <a:t>It </a:t>
            </a:r>
            <a:r>
              <a:rPr dirty="0" smtClean="0" sz="1500" spc="5" b="1">
                <a:latin typeface="Times New Roman"/>
                <a:cs typeface="Times New Roman"/>
              </a:rPr>
              <a:t>u</a:t>
            </a:r>
            <a:r>
              <a:rPr dirty="0" smtClean="0" sz="1500" spc="0" b="1">
                <a:latin typeface="Times New Roman"/>
                <a:cs typeface="Times New Roman"/>
              </a:rPr>
              <a:t>se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s</a:t>
            </a:r>
            <a:r>
              <a:rPr dirty="0" smtClean="0" sz="1500" spc="-25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all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10" b="1">
                <a:latin typeface="Times New Roman"/>
                <a:cs typeface="Times New Roman"/>
              </a:rPr>
              <a:t>l</a:t>
            </a:r>
            <a:r>
              <a:rPr dirty="0" smtClean="0" sz="1500" spc="0" b="1">
                <a:latin typeface="Times New Roman"/>
                <a:cs typeface="Times New Roman"/>
              </a:rPr>
              <a:t>eng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 of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fe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0" b="1">
                <a:latin typeface="Times New Roman"/>
                <a:cs typeface="Times New Roman"/>
              </a:rPr>
              <a:t>s.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1"/>
              </a:spcBef>
              <a:buFont typeface="Times New Roman"/>
              <a:buAutoNum type="arabicPeriod"/>
            </a:pPr>
            <a:endParaRPr sz="750"/>
          </a:p>
          <a:p>
            <a:pPr marL="202565" indent="-190500">
              <a:lnSpc>
                <a:spcPct val="100000"/>
              </a:lnSpc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500" spc="0" b="1">
                <a:latin typeface="Times New Roman"/>
                <a:cs typeface="Times New Roman"/>
              </a:rPr>
              <a:t>It </a:t>
            </a:r>
            <a:r>
              <a:rPr dirty="0" smtClean="0" sz="1500" spc="5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pt </a:t>
            </a:r>
            <a:r>
              <a:rPr dirty="0" smtClean="0" sz="1500" spc="5" b="1">
                <a:latin typeface="Times New Roman"/>
                <a:cs typeface="Times New Roman"/>
              </a:rPr>
              <a:t>a</a:t>
            </a:r>
            <a:r>
              <a:rPr dirty="0" smtClean="0" sz="1500" spc="-10" b="1">
                <a:latin typeface="Times New Roman"/>
                <a:cs typeface="Times New Roman"/>
              </a:rPr>
              <a:t>n</a:t>
            </a:r>
            <a:r>
              <a:rPr dirty="0" smtClean="0" sz="1500" spc="0" b="1">
                <a:latin typeface="Times New Roman"/>
                <a:cs typeface="Times New Roman"/>
              </a:rPr>
              <a:t>y gr</a:t>
            </a:r>
            <a:r>
              <a:rPr dirty="0" smtClean="0" sz="1500" spc="-10" b="1">
                <a:latin typeface="Times New Roman"/>
                <a:cs typeface="Times New Roman"/>
              </a:rPr>
              <a:t>o</a:t>
            </a:r>
            <a:r>
              <a:rPr dirty="0" smtClean="0" sz="1500" spc="5" b="1">
                <a:latin typeface="Times New Roman"/>
                <a:cs typeface="Times New Roman"/>
              </a:rPr>
              <a:t>w</a:t>
            </a:r>
            <a:r>
              <a:rPr dirty="0" smtClean="0" sz="1500" spc="0" b="1">
                <a:latin typeface="Times New Roman"/>
                <a:cs typeface="Times New Roman"/>
              </a:rPr>
              <a:t>th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i</a:t>
            </a:r>
            <a:r>
              <a:rPr dirty="0" smtClean="0" sz="1500" spc="-10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s 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ir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uit</a:t>
            </a:r>
            <a:r>
              <a:rPr dirty="0" smtClean="0" sz="1500" spc="5" b="1">
                <a:latin typeface="Times New Roman"/>
                <a:cs typeface="Times New Roman"/>
              </a:rPr>
              <a:t> </a:t>
            </a:r>
            <a:r>
              <a:rPr dirty="0" smtClean="0" sz="1500" spc="-10" b="1">
                <a:latin typeface="Times New Roman"/>
                <a:cs typeface="Times New Roman"/>
              </a:rPr>
              <a:t>c</a:t>
            </a:r>
            <a:r>
              <a:rPr dirty="0" smtClean="0" sz="1500" spc="0" b="1">
                <a:latin typeface="Times New Roman"/>
                <a:cs typeface="Times New Roman"/>
              </a:rPr>
              <a:t>o</a:t>
            </a:r>
            <a:r>
              <a:rPr dirty="0" smtClean="0" sz="1500" spc="-15" b="1">
                <a:latin typeface="Times New Roman"/>
                <a:cs typeface="Times New Roman"/>
              </a:rPr>
              <a:t>m</a:t>
            </a:r>
            <a:r>
              <a:rPr dirty="0" smtClean="0" sz="1500" spc="0" b="1">
                <a:latin typeface="Times New Roman"/>
                <a:cs typeface="Times New Roman"/>
              </a:rPr>
              <a:t>pa</a:t>
            </a:r>
            <a:r>
              <a:rPr dirty="0" smtClean="0" sz="1500" spc="-1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d</a:t>
            </a:r>
            <a:r>
              <a:rPr dirty="0" smtClean="0" sz="1500" spc="25" b="1">
                <a:latin typeface="Times New Roman"/>
                <a:cs typeface="Times New Roman"/>
              </a:rPr>
              <a:t> </a:t>
            </a:r>
            <a:r>
              <a:rPr dirty="0" smtClean="0" sz="1500" spc="15" b="1">
                <a:latin typeface="Times New Roman"/>
                <a:cs typeface="Times New Roman"/>
              </a:rPr>
              <a:t>w</a:t>
            </a:r>
            <a:r>
              <a:rPr dirty="0" smtClean="0" sz="1500" spc="0" b="1">
                <a:latin typeface="Times New Roman"/>
                <a:cs typeface="Times New Roman"/>
              </a:rPr>
              <a:t>i</a:t>
            </a:r>
            <a:r>
              <a:rPr dirty="0" smtClean="0" sz="1500" spc="-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 </a:t>
            </a:r>
            <a:r>
              <a:rPr dirty="0" smtClean="0" sz="1500" spc="-10" b="1">
                <a:latin typeface="Times New Roman"/>
                <a:cs typeface="Times New Roman"/>
              </a:rPr>
              <a:t>o</a:t>
            </a:r>
            <a:r>
              <a:rPr dirty="0" smtClean="0" sz="1500" spc="5" b="1">
                <a:latin typeface="Times New Roman"/>
                <a:cs typeface="Times New Roman"/>
              </a:rPr>
              <a:t>t</a:t>
            </a:r>
            <a:r>
              <a:rPr dirty="0" smtClean="0" sz="1500" spc="0" b="1">
                <a:latin typeface="Times New Roman"/>
                <a:cs typeface="Times New Roman"/>
              </a:rPr>
              <a:t>h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r</a:t>
            </a:r>
            <a:r>
              <a:rPr dirty="0" smtClean="0" sz="1500" spc="-10" b="1">
                <a:latin typeface="Times New Roman"/>
                <a:cs typeface="Times New Roman"/>
              </a:rPr>
              <a:t> </a:t>
            </a:r>
            <a:r>
              <a:rPr dirty="0" smtClean="0" sz="1500" spc="0" b="1">
                <a:latin typeface="Times New Roman"/>
                <a:cs typeface="Times New Roman"/>
              </a:rPr>
              <a:t>t</a:t>
            </a:r>
            <a:r>
              <a:rPr dirty="0" smtClean="0" sz="1500" spc="5" b="1">
                <a:latin typeface="Times New Roman"/>
                <a:cs typeface="Times New Roman"/>
              </a:rPr>
              <a:t>y</a:t>
            </a:r>
            <a:r>
              <a:rPr dirty="0" smtClean="0" sz="1500" spc="0" b="1">
                <a:latin typeface="Times New Roman"/>
                <a:cs typeface="Times New Roman"/>
              </a:rPr>
              <a:t>p</a:t>
            </a:r>
            <a:r>
              <a:rPr dirty="0" smtClean="0" sz="1500" spc="-10" b="1">
                <a:latin typeface="Times New Roman"/>
                <a:cs typeface="Times New Roman"/>
              </a:rPr>
              <a:t>e</a:t>
            </a:r>
            <a:r>
              <a:rPr dirty="0" smtClean="0" sz="1500" spc="0" b="1">
                <a:latin typeface="Times New Roman"/>
                <a:cs typeface="Times New Roman"/>
              </a:rPr>
              <a:t>s 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8744" y="914399"/>
            <a:ext cx="4782820" cy="3657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5594603"/>
            <a:ext cx="5505831" cy="4158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7635"/>
            <a:ext cx="5278755" cy="7888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0320">
              <a:lnSpc>
                <a:spcPct val="100000"/>
              </a:lnSpc>
            </a:pPr>
            <a:r>
              <a:rPr dirty="0" smtClean="0" sz="1800" b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5" b="1" u="heavy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5" b="1" u="heavy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dirty="0" smtClean="0" sz="18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9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dirty="0" smtClean="0" sz="1400" spc="-5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onf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gu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  <a:p>
            <a:pPr marL="12700" marR="395605">
              <a:lnSpc>
                <a:spcPts val="1610"/>
              </a:lnSpc>
              <a:spcBef>
                <a:spcPts val="40"/>
              </a:spcBef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dle,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Elec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ign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dirty="0" smtClean="0" sz="1400" spc="-5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ste</a:t>
            </a:r>
            <a:r>
              <a:rPr dirty="0" smtClean="0" sz="1400" spc="-2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25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447675">
              <a:lnSpc>
                <a:spcPts val="1610"/>
              </a:lnSpc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pone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12700" marR="553085">
              <a:lnSpc>
                <a:spcPts val="161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ge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&amp;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ist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n I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 La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ge B</a:t>
            </a:r>
            <a:r>
              <a:rPr dirty="0" smtClean="0" sz="1400" spc="-20" b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il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gs</a:t>
            </a:r>
            <a:endParaRPr sz="1400">
              <a:latin typeface="Times New Roman"/>
              <a:cs typeface="Times New Roman"/>
            </a:endParaRPr>
          </a:p>
          <a:p>
            <a:pPr marL="12700" marR="252729">
              <a:lnSpc>
                <a:spcPts val="1610"/>
              </a:lnSpc>
              <a:spcBef>
                <a:spcPts val="15"/>
              </a:spcBef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Sin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 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ains,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indi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feed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70"/>
              </a:lnSpc>
            </a:pPr>
            <a:r>
              <a:rPr dirty="0" smtClean="0" sz="1400">
                <a:latin typeface="Times New Roman"/>
                <a:cs typeface="Times New Roman"/>
              </a:rPr>
              <a:t>ho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3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mtClean="0" sz="1400" b="1">
                <a:solidFill>
                  <a:srgbClr val="FF0000"/>
                </a:solidFill>
                <a:latin typeface="Times New Roman"/>
                <a:cs typeface="Times New Roman"/>
              </a:rPr>
              <a:t>Ind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str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wer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ibut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  <a:p>
            <a:pPr marL="12700" marR="31750">
              <a:lnSpc>
                <a:spcPts val="1610"/>
              </a:lnSpc>
              <a:spcBef>
                <a:spcPts val="15"/>
              </a:spcBef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Spe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trenc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tra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ive </a:t>
            </a:r>
            <a:r>
              <a:rPr dirty="0" smtClean="0" sz="1400" spc="-20" b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wer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tr</a:t>
            </a:r>
            <a:r>
              <a:rPr dirty="0" smtClean="0" sz="1400" spc="-5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dirty="0" smtClean="0" sz="1400" spc="-5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dirty="0" smtClean="0" sz="1400" spc="-2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1610"/>
              </a:lnSpc>
              <a:spcBef>
                <a:spcPts val="15"/>
              </a:spcBef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ual,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rea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mtClean="0" sz="1400" b="1">
                <a:solidFill>
                  <a:srgbClr val="FF0000"/>
                </a:solidFill>
                <a:latin typeface="Times New Roman"/>
                <a:cs typeface="Times New Roman"/>
              </a:rPr>
              <a:t>Elec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ad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na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endParaRPr sz="1400">
              <a:latin typeface="Times New Roman"/>
              <a:cs typeface="Times New Roman"/>
            </a:endParaRPr>
          </a:p>
          <a:p>
            <a:pPr marL="12700" marR="619760">
              <a:lnSpc>
                <a:spcPts val="1610"/>
              </a:lnSpc>
              <a:spcBef>
                <a:spcPts val="15"/>
              </a:spcBef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wab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 Ene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gy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lan</a:t>
            </a:r>
            <a:r>
              <a:rPr dirty="0" smtClean="0" sz="1400" spc="-15" b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 marR="100965">
              <a:lnSpc>
                <a:spcPts val="1610"/>
              </a:lnSpc>
              <a:spcBef>
                <a:spcPts val="15"/>
              </a:spcBef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ize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5"/>
              </a:spcBef>
              <a:buClr>
                <a:srgbClr val="FF0000"/>
              </a:buClr>
              <a:buFont typeface="Times New Roman"/>
              <a:buChar char="•"/>
            </a:pPr>
            <a:endParaRPr sz="500"/>
          </a:p>
          <a:p>
            <a:pPr>
              <a:lnSpc>
                <a:spcPts val="1000"/>
              </a:lnSpc>
              <a:buClr>
                <a:srgbClr val="FF0000"/>
              </a:buClr>
              <a:buFont typeface="Times New Roman"/>
              <a:buChar char="•"/>
            </a:pPr>
            <a:endParaRPr sz="1000"/>
          </a:p>
          <a:p>
            <a:pPr marL="119380" indent="-106680">
              <a:lnSpc>
                <a:spcPct val="100000"/>
              </a:lnSpc>
              <a:buClr>
                <a:srgbClr val="FF0000"/>
              </a:buClr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ec</a:t>
            </a:r>
            <a:r>
              <a:rPr dirty="0" smtClean="0" sz="1400" spc="5" b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ended Text</a:t>
            </a:r>
            <a:r>
              <a:rPr dirty="0" smtClean="0" sz="1400" spc="-1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oo</a:t>
            </a:r>
            <a:r>
              <a:rPr dirty="0" smtClean="0" sz="1400" spc="-30" b="1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dirty="0" smtClean="0" sz="1400" spc="0" b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 marR="575310">
              <a:lnSpc>
                <a:spcPts val="1630"/>
              </a:lnSpc>
              <a:spcBef>
                <a:spcPts val="25"/>
              </a:spcBef>
            </a:pPr>
            <a:r>
              <a:rPr dirty="0" smtClean="0" sz="1400" b="1">
                <a:latin typeface="Times New Roman"/>
                <a:cs typeface="Times New Roman"/>
              </a:rPr>
              <a:t>1.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Power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g,</a:t>
            </a:r>
            <a:r>
              <a:rPr dirty="0" smtClean="0" sz="1400" spc="0">
                <a:latin typeface="Times New Roman"/>
                <a:cs typeface="Times New Roman"/>
              </a:rPr>
              <a:t> Mc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Cambria Math"/>
                <a:cs typeface="Cambria Math"/>
              </a:rPr>
              <a:t>‐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6.</a:t>
            </a:r>
            <a:endParaRPr sz="1400">
              <a:latin typeface="Times New Roman"/>
              <a:cs typeface="Times New Roman"/>
            </a:endParaRPr>
          </a:p>
          <a:p>
            <a:pPr marL="12700" marR="99060">
              <a:lnSpc>
                <a:spcPts val="1610"/>
              </a:lnSpc>
              <a:spcBef>
                <a:spcPts val="5"/>
              </a:spcBef>
              <a:buFont typeface="Times New Roman"/>
              <a:buAutoNum type="arabicPeriod" startAt="2"/>
              <a:tabLst>
                <a:tab pos="1905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ok,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3rd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0">
                <a:latin typeface="Times New Roman"/>
                <a:cs typeface="Times New Roman"/>
              </a:rPr>
              <a:t> 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endParaRPr sz="1400">
              <a:latin typeface="Times New Roman"/>
              <a:cs typeface="Times New Roman"/>
            </a:endParaRPr>
          </a:p>
          <a:p>
            <a:pPr marL="190500" indent="-178435">
              <a:lnSpc>
                <a:spcPts val="1565"/>
              </a:lnSpc>
              <a:buFont typeface="Times New Roman"/>
              <a:buAutoNum type="arabicPeriod" startAt="2"/>
              <a:tabLst>
                <a:tab pos="1905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dirty="0" smtClean="0" sz="1400">
                <a:latin typeface="Times New Roman"/>
                <a:cs typeface="Times New Roman"/>
              </a:rPr>
              <a:t>Mc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Cambria Math"/>
                <a:cs typeface="Cambria Math"/>
              </a:rPr>
              <a:t>‐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190500" indent="-178435">
              <a:lnSpc>
                <a:spcPts val="1620"/>
              </a:lnSpc>
              <a:buFont typeface="Times New Roman"/>
              <a:buAutoNum type="arabicPeriod" startAt="4"/>
              <a:tabLst>
                <a:tab pos="1905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Short,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Power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  <a:p>
            <a:pPr marL="191770" indent="-178435">
              <a:lnSpc>
                <a:spcPts val="1610"/>
              </a:lnSpc>
              <a:buFont typeface="Times New Roman"/>
              <a:buAutoNum type="arabicPeriod" startAt="4"/>
              <a:tabLst>
                <a:tab pos="19177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H.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Mo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sis.</a:t>
            </a:r>
            <a:endParaRPr sz="14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CRC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02.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7635"/>
            <a:ext cx="5300980" cy="82683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1800" b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tr</a:t>
            </a:r>
            <a:r>
              <a:rPr dirty="0" smtClean="0" sz="18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od</a:t>
            </a:r>
            <a:r>
              <a:rPr dirty="0" smtClean="0" sz="18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ct</a:t>
            </a:r>
            <a:r>
              <a:rPr dirty="0" smtClean="0" sz="1800" spc="5" b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"/>
              </a:spcBef>
            </a:pPr>
            <a:endParaRPr sz="1000"/>
          </a:p>
          <a:p>
            <a:pPr marL="12700" marR="17145">
              <a:lnSpc>
                <a:spcPct val="110000"/>
              </a:lnSpc>
            </a:pPr>
            <a:r>
              <a:rPr dirty="0" smtClean="0" sz="1800" b="1">
                <a:latin typeface="Times New Roman"/>
                <a:cs typeface="Times New Roman"/>
              </a:rPr>
              <a:t>*T</a:t>
            </a:r>
            <a:r>
              <a:rPr dirty="0" smtClean="0" sz="1800" spc="-10" b="1">
                <a:latin typeface="Times New Roman"/>
                <a:cs typeface="Times New Roman"/>
              </a:rPr>
              <a:t>h</a:t>
            </a:r>
            <a:r>
              <a:rPr dirty="0" smtClean="0" sz="1800" spc="0" b="1">
                <a:latin typeface="Times New Roman"/>
                <a:cs typeface="Times New Roman"/>
              </a:rPr>
              <a:t>e </a:t>
            </a:r>
            <a:r>
              <a:rPr dirty="0" smtClean="0" sz="1800" spc="-9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5" b="1"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latin typeface="Times New Roman"/>
                <a:cs typeface="Times New Roman"/>
              </a:rPr>
              <a:t>e</a:t>
            </a:r>
            <a:r>
              <a:rPr dirty="0" smtClean="0" sz="1800" spc="5" b="1">
                <a:latin typeface="Times New Roman"/>
                <a:cs typeface="Times New Roman"/>
              </a:rPr>
              <a:t>c</a:t>
            </a:r>
            <a:r>
              <a:rPr dirty="0" smtClean="0" sz="1800" spc="-15" b="1"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latin typeface="Times New Roman"/>
                <a:cs typeface="Times New Roman"/>
              </a:rPr>
              <a:t>rical </a:t>
            </a:r>
            <a:r>
              <a:rPr dirty="0" smtClean="0" sz="1800" spc="-10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5" b="1">
                <a:latin typeface="Times New Roman"/>
                <a:cs typeface="Times New Roman"/>
              </a:rPr>
              <a:t>y</a:t>
            </a:r>
            <a:r>
              <a:rPr dirty="0" smtClean="0" sz="1800" spc="0" b="1">
                <a:latin typeface="Times New Roman"/>
                <a:cs typeface="Times New Roman"/>
              </a:rPr>
              <a:t>stem </a:t>
            </a:r>
            <a:r>
              <a:rPr dirty="0" smtClean="0" sz="1800" spc="-10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of </a:t>
            </a:r>
            <a:r>
              <a:rPr dirty="0" smtClean="0" sz="1800" spc="-10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5" b="1">
                <a:latin typeface="Times New Roman"/>
                <a:cs typeface="Times New Roman"/>
              </a:rPr>
              <a:t>y</a:t>
            </a:r>
            <a:r>
              <a:rPr dirty="0" smtClean="0" sz="1800" spc="0" b="1">
                <a:latin typeface="Times New Roman"/>
                <a:cs typeface="Times New Roman"/>
              </a:rPr>
              <a:t>s</a:t>
            </a:r>
            <a:r>
              <a:rPr dirty="0" smtClean="0" sz="1800" spc="-20" b="1"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latin typeface="Times New Roman"/>
                <a:cs typeface="Times New Roman"/>
              </a:rPr>
              <a:t>ems </a:t>
            </a:r>
            <a:r>
              <a:rPr dirty="0" smtClean="0" sz="1800" spc="-10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is </a:t>
            </a:r>
            <a:r>
              <a:rPr dirty="0" smtClean="0" sz="1800" spc="-10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hig</a:t>
            </a:r>
            <a:r>
              <a:rPr dirty="0" smtClean="0" sz="1800" spc="-10" b="1">
                <a:latin typeface="Times New Roman"/>
                <a:cs typeface="Times New Roman"/>
              </a:rPr>
              <a:t>h</a:t>
            </a:r>
            <a:r>
              <a:rPr dirty="0" smtClean="0" sz="1800" spc="0" b="1">
                <a:latin typeface="Times New Roman"/>
                <a:cs typeface="Times New Roman"/>
              </a:rPr>
              <a:t>ly </a:t>
            </a:r>
            <a:r>
              <a:rPr dirty="0" smtClean="0" sz="1800" spc="-85" b="1">
                <a:latin typeface="Times New Roman"/>
                <a:cs typeface="Times New Roman"/>
              </a:rPr>
              <a:t> </a:t>
            </a:r>
            <a:r>
              <a:rPr dirty="0" smtClean="0" sz="1800" spc="-10" b="1">
                <a:latin typeface="Times New Roman"/>
                <a:cs typeface="Times New Roman"/>
              </a:rPr>
              <a:t>c</a:t>
            </a:r>
            <a:r>
              <a:rPr dirty="0" smtClean="0" sz="1800" spc="0" b="1">
                <a:latin typeface="Times New Roman"/>
                <a:cs typeface="Times New Roman"/>
              </a:rPr>
              <a:t>omplex</a:t>
            </a:r>
            <a:r>
              <a:rPr dirty="0" smtClean="0" sz="1800" spc="0" b="1">
                <a:latin typeface="Times New Roman"/>
                <a:cs typeface="Times New Roman"/>
              </a:rPr>
              <a:t> and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consists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of</a:t>
            </a:r>
            <a:r>
              <a:rPr dirty="0" smtClean="0" sz="1800" spc="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three</a:t>
            </a:r>
            <a:r>
              <a:rPr dirty="0" smtClean="0" sz="1800" spc="5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m</a:t>
            </a:r>
            <a:r>
              <a:rPr dirty="0" smtClean="0" sz="1800" spc="-15" b="1">
                <a:latin typeface="Times New Roman"/>
                <a:cs typeface="Times New Roman"/>
              </a:rPr>
              <a:t>a</a:t>
            </a:r>
            <a:r>
              <a:rPr dirty="0" smtClean="0" sz="1800" spc="0" b="1">
                <a:latin typeface="Times New Roman"/>
                <a:cs typeface="Times New Roman"/>
              </a:rPr>
              <a:t>in part</a:t>
            </a:r>
            <a:r>
              <a:rPr dirty="0" smtClean="0" sz="1800" spc="10" b="1">
                <a:latin typeface="Times New Roman"/>
                <a:cs typeface="Times New Roman"/>
              </a:rPr>
              <a:t>s</a:t>
            </a:r>
            <a:r>
              <a:rPr dirty="0" smtClean="0" sz="1800" spc="0" b="1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algn="just" marL="12700" marR="3653154">
              <a:lnSpc>
                <a:spcPct val="169600"/>
              </a:lnSpc>
              <a:spcBef>
                <a:spcPts val="80"/>
              </a:spcBef>
            </a:pP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-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Gene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ant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 marR="12700">
              <a:lnSpc>
                <a:spcPct val="11000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*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em 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 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ided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nto 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wo 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ts: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pri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ary</a:t>
            </a:r>
            <a:r>
              <a:rPr dirty="0" smtClean="0" sz="1400" spc="0" b="1">
                <a:latin typeface="Times New Roman"/>
                <a:cs typeface="Times New Roman"/>
              </a:rPr>
              <a:t> dis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rib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 the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ary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ribu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</a:t>
            </a:r>
            <a:r>
              <a:rPr dirty="0" smtClean="0" sz="1400" spc="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*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ary 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ribu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em 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 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sf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wer 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om</a:t>
            </a:r>
            <a:r>
              <a:rPr dirty="0" smtClean="0" sz="1400" spc="0" b="1">
                <a:latin typeface="Times New Roman"/>
                <a:cs typeface="Times New Roman"/>
              </a:rPr>
              <a:t> sub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ons   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   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ibut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  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   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ribu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  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  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0" b="1">
                <a:latin typeface="Times New Roman"/>
                <a:cs typeface="Times New Roman"/>
              </a:rPr>
              <a:t> se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ary  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ib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 </a:t>
            </a:r>
            <a:r>
              <a:rPr dirty="0" smtClean="0" sz="1400" spc="17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tem  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fers  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he  </a:t>
            </a:r>
            <a:r>
              <a:rPr dirty="0" smtClean="0" sz="1400" spc="17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wer  </a:t>
            </a:r>
            <a:r>
              <a:rPr dirty="0" smtClean="0" sz="1400" spc="17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m  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0" b="1">
                <a:latin typeface="Times New Roman"/>
                <a:cs typeface="Times New Roman"/>
              </a:rPr>
              <a:t> dis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rib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to the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2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 marR="16510">
              <a:lnSpc>
                <a:spcPct val="11000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*</a:t>
            </a:r>
            <a:r>
              <a:rPr dirty="0" smtClean="0" sz="1400" spc="0" b="1">
                <a:latin typeface="Times New Roman"/>
                <a:cs typeface="Times New Roman"/>
              </a:rPr>
              <a:t>It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 </a:t>
            </a:r>
            <a:r>
              <a:rPr dirty="0" smtClean="0" sz="1400" spc="-1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nec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30" b="1">
                <a:latin typeface="Times New Roman"/>
                <a:cs typeface="Times New Roman"/>
              </a:rPr>
              <a:t>k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re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tr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tem </a:t>
            </a:r>
            <a:r>
              <a:rPr dirty="0" smtClean="0" sz="1400" spc="-1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ter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0" b="1">
                <a:latin typeface="Times New Roman"/>
                <a:cs typeface="Times New Roman"/>
              </a:rPr>
              <a:t> de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ign,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struc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,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ope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ntena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2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5"/>
              </a:spcBef>
            </a:pPr>
            <a:endParaRPr sz="1100"/>
          </a:p>
          <a:p>
            <a:pPr algn="just" marL="12700" marR="3556635">
              <a:lnSpc>
                <a:spcPct val="100000"/>
              </a:lnSpc>
            </a:pPr>
            <a:r>
              <a:rPr dirty="0" smtClean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Distr</a:t>
            </a:r>
            <a:r>
              <a:rPr dirty="0" smtClean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ib</a:t>
            </a:r>
            <a:r>
              <a:rPr dirty="0" smtClean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uti</a:t>
            </a:r>
            <a:r>
              <a:rPr dirty="0" smtClean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5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Syst</a:t>
            </a:r>
            <a:r>
              <a:rPr dirty="0" smtClean="0" sz="1600" spc="0" b="1" i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25" b="1" i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10" b="1" i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1"/>
              </a:spcBef>
            </a:pPr>
            <a:endParaRPr sz="1000"/>
          </a:p>
          <a:p>
            <a:pPr marL="12700" marR="1651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but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stem </a:t>
            </a:r>
            <a:r>
              <a:rPr dirty="0" smtClean="0" sz="1400" spc="-1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ink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en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gen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wer</a:t>
            </a:r>
            <a:r>
              <a:rPr dirty="0" smtClean="0" sz="1400" spc="0" b="1">
                <a:latin typeface="Times New Roman"/>
                <a:cs typeface="Times New Roman"/>
              </a:rPr>
              <a:t> and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onsu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98425">
              <a:lnSpc>
                <a:spcPct val="17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The el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ct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but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tem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contains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20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 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ponents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-Subt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00965">
              <a:lnSpc>
                <a:spcPct val="10000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ri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ary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ede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 marR="3126105" indent="43815">
              <a:lnSpc>
                <a:spcPct val="169500"/>
              </a:lnSpc>
              <a:spcBef>
                <a:spcPts val="5"/>
              </a:spcBef>
            </a:pPr>
            <a:r>
              <a:rPr dirty="0" smtClean="0" sz="1400" spc="5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ibut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ri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feed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rs</a:t>
            </a:r>
            <a:endParaRPr sz="1400">
              <a:latin typeface="Times New Roman"/>
              <a:cs typeface="Times New Roman"/>
            </a:endParaRPr>
          </a:p>
          <a:p>
            <a:pPr marL="12700" marR="3169920">
              <a:lnSpc>
                <a:spcPct val="17000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5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 </a:t>
            </a:r>
            <a:r>
              <a:rPr dirty="0" smtClean="0" sz="1400" spc="-2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ce d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ops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1757" y="8025764"/>
            <a:ext cx="280162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latin typeface="Times New Roman"/>
                <a:cs typeface="Times New Roman"/>
              </a:rPr>
              <a:t>Figure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5" b="1">
                <a:latin typeface="Times New Roman"/>
                <a:cs typeface="Times New Roman"/>
              </a:rPr>
              <a:t>(</a:t>
            </a:r>
            <a:r>
              <a:rPr dirty="0" smtClean="0" sz="1600" spc="5" b="1">
                <a:latin typeface="Times New Roman"/>
                <a:cs typeface="Times New Roman"/>
              </a:rPr>
              <a:t>1</a:t>
            </a:r>
            <a:r>
              <a:rPr dirty="0" smtClean="0" sz="1600" spc="-10" b="1">
                <a:latin typeface="Times New Roman"/>
                <a:cs typeface="Times New Roman"/>
              </a:rPr>
              <a:t>)</a:t>
            </a:r>
            <a:r>
              <a:rPr dirty="0" smtClean="0" sz="1600" spc="-10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ele</a:t>
            </a:r>
            <a:r>
              <a:rPr dirty="0" smtClean="0" sz="1600" spc="-5" b="1">
                <a:latin typeface="Times New Roman"/>
                <a:cs typeface="Times New Roman"/>
              </a:rPr>
              <a:t>c</a:t>
            </a:r>
            <a:r>
              <a:rPr dirty="0" smtClean="0" sz="1600" spc="-10" b="1">
                <a:latin typeface="Times New Roman"/>
                <a:cs typeface="Times New Roman"/>
              </a:rPr>
              <a:t>tric</a:t>
            </a:r>
            <a:r>
              <a:rPr dirty="0" smtClean="0" sz="1600" spc="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p</a:t>
            </a:r>
            <a:r>
              <a:rPr dirty="0" smtClean="0" sz="1600" spc="-20" b="1">
                <a:latin typeface="Times New Roman"/>
                <a:cs typeface="Times New Roman"/>
              </a:rPr>
              <a:t>o</a:t>
            </a:r>
            <a:r>
              <a:rPr dirty="0" smtClean="0" sz="1600" spc="5" b="1">
                <a:latin typeface="Times New Roman"/>
                <a:cs typeface="Times New Roman"/>
              </a:rPr>
              <a:t>w</a:t>
            </a:r>
            <a:r>
              <a:rPr dirty="0" smtClean="0" sz="1600" spc="-10" b="1">
                <a:latin typeface="Times New Roman"/>
                <a:cs typeface="Times New Roman"/>
              </a:rPr>
              <a:t>er</a:t>
            </a:r>
            <a:r>
              <a:rPr dirty="0" smtClean="0" sz="1600" spc="-5" b="1">
                <a:latin typeface="Times New Roman"/>
                <a:cs typeface="Times New Roman"/>
              </a:rPr>
              <a:t> </a:t>
            </a:r>
            <a:r>
              <a:rPr dirty="0" smtClean="0" sz="1600" spc="-10" b="1">
                <a:latin typeface="Times New Roman"/>
                <a:cs typeface="Times New Roman"/>
              </a:rPr>
              <a:t>syst</a:t>
            </a:r>
            <a:r>
              <a:rPr dirty="0" smtClean="0" sz="1600" spc="-5" b="1">
                <a:latin typeface="Times New Roman"/>
                <a:cs typeface="Times New Roman"/>
              </a:rPr>
              <a:t>e</a:t>
            </a:r>
            <a:r>
              <a:rPr dirty="0" smtClean="0" sz="1600" spc="-15" b="1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1539" y="914399"/>
            <a:ext cx="5518404" cy="6039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2263" y="8014588"/>
            <a:ext cx="234378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igu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 (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ibu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3400" y="1226819"/>
            <a:ext cx="4953635" cy="5706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95603"/>
            <a:ext cx="5300345" cy="7774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466340">
              <a:lnSpc>
                <a:spcPct val="100000"/>
              </a:lnSpc>
            </a:pP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Distrib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tio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20" u="sng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dirty="0" smtClean="0" sz="1600" spc="0" u="sng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5" u="sng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1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5" u="sng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5" u="sng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5" u="sng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ig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-10" u="sng">
                <a:solidFill>
                  <a:srgbClr val="FF0000"/>
                </a:solidFill>
                <a:latin typeface="Times New Roman"/>
                <a:cs typeface="Times New Roman"/>
              </a:rPr>
              <a:t>ration</a:t>
            </a:r>
            <a:endParaRPr sz="16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43700"/>
              </a:lnSpc>
              <a:spcBef>
                <a:spcPts val="484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ited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eir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sh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 lo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algn="just" marL="12700" marR="16510" indent="50165">
              <a:lnSpc>
                <a:spcPct val="143600"/>
              </a:lnSpc>
            </a:pPr>
            <a:r>
              <a:rPr dirty="0" smtClean="0" sz="1400">
                <a:latin typeface="Times New Roman"/>
                <a:cs typeface="Times New Roman"/>
              </a:rPr>
              <a:t>•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“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”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33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ork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1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3970" indent="156845">
              <a:lnSpc>
                <a:spcPct val="143600"/>
              </a:lnSpc>
            </a:pPr>
            <a:r>
              <a:rPr dirty="0" smtClean="0" sz="1400">
                <a:latin typeface="Times New Roman"/>
                <a:cs typeface="Times New Roman"/>
              </a:rPr>
              <a:t>•</a:t>
            </a:r>
            <a:r>
              <a:rPr dirty="0" smtClean="0" sz="1400">
                <a:latin typeface="Times New Roman"/>
                <a:cs typeface="Times New Roman"/>
              </a:rPr>
              <a:t>In 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 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s, 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5"/>
              </a:spcBef>
            </a:pPr>
            <a:endParaRPr sz="1000"/>
          </a:p>
          <a:p>
            <a:pPr algn="just" marL="12700" marR="16510">
              <a:lnSpc>
                <a:spcPct val="143700"/>
              </a:lnSpc>
              <a:buFont typeface="Times New Roman"/>
              <a:buAutoNum type="arabicPeriod"/>
              <a:tabLst>
                <a:tab pos="217804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8"/>
              </a:spcBef>
              <a:buFont typeface="Times New Roman"/>
              <a:buAutoNum type="arabicPeriod"/>
            </a:pPr>
            <a:endParaRPr sz="700"/>
          </a:p>
          <a:p>
            <a:pPr>
              <a:lnSpc>
                <a:spcPts val="1000"/>
              </a:lnSpc>
              <a:buFont typeface="Times New Roman"/>
              <a:buAutoNum type="arabicPeriod"/>
            </a:pPr>
            <a:endParaRPr sz="1000"/>
          </a:p>
          <a:p>
            <a:pPr algn="just" marL="190500" marR="2694305" indent="-178435">
              <a:lnSpc>
                <a:spcPct val="100000"/>
              </a:lnSpc>
              <a:buFont typeface="Times New Roman"/>
              <a:buAutoNum type="arabicPeriod"/>
              <a:tabLst>
                <a:tab pos="1905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ica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0"/>
              </a:spcBef>
              <a:buFont typeface="Times New Roman"/>
              <a:buAutoNum type="arabicPeriod"/>
            </a:pPr>
            <a:endParaRPr sz="700"/>
          </a:p>
          <a:p>
            <a:pPr>
              <a:lnSpc>
                <a:spcPts val="1000"/>
              </a:lnSpc>
              <a:buFont typeface="Times New Roman"/>
              <a:buAutoNum type="arabicPeriod"/>
            </a:pPr>
            <a:endParaRPr sz="1000"/>
          </a:p>
          <a:p>
            <a:pPr algn="just" marL="190500" marR="1562735" indent="-178435">
              <a:lnSpc>
                <a:spcPct val="100000"/>
              </a:lnSpc>
              <a:buFont typeface="Times New Roman"/>
              <a:buAutoNum type="arabicPeriod"/>
              <a:tabLst>
                <a:tab pos="1905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  <a:buFont typeface="Times New Roman"/>
              <a:buAutoNum type="arabicPeriod"/>
            </a:pPr>
            <a:endParaRPr sz="1000"/>
          </a:p>
          <a:p>
            <a:pPr algn="just" marL="12700" marR="15875">
              <a:lnSpc>
                <a:spcPct val="143600"/>
              </a:lnSpc>
              <a:buFont typeface="Times New Roman"/>
              <a:buAutoNum type="arabicPeriod"/>
              <a:tabLst>
                <a:tab pos="20256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eet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7"/>
              </a:spcBef>
              <a:buFont typeface="Times New Roman"/>
              <a:buAutoNum type="arabicPeriod"/>
            </a:pPr>
            <a:endParaRPr sz="700"/>
          </a:p>
          <a:p>
            <a:pPr>
              <a:lnSpc>
                <a:spcPts val="1000"/>
              </a:lnSpc>
              <a:buFont typeface="Times New Roman"/>
              <a:buAutoNum type="arabicPeriod"/>
            </a:pPr>
            <a:endParaRPr sz="1000"/>
          </a:p>
          <a:p>
            <a:pPr algn="just" marL="190500" marR="1962150" indent="-178435">
              <a:lnSpc>
                <a:spcPct val="100000"/>
              </a:lnSpc>
              <a:buFont typeface="Times New Roman"/>
              <a:buAutoNum type="arabicPeriod"/>
              <a:tabLst>
                <a:tab pos="1905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3"/>
              </a:spcBef>
              <a:buFont typeface="Times New Roman"/>
              <a:buAutoNum type="arabicPeriod"/>
            </a:pPr>
            <a:endParaRPr sz="700"/>
          </a:p>
          <a:p>
            <a:pPr>
              <a:lnSpc>
                <a:spcPts val="1000"/>
              </a:lnSpc>
              <a:buFont typeface="Times New Roman"/>
              <a:buAutoNum type="arabicPeriod"/>
            </a:pPr>
            <a:endParaRPr sz="1000"/>
          </a:p>
          <a:p>
            <a:pPr algn="just" marL="190500" marR="1518920" indent="-178435">
              <a:lnSpc>
                <a:spcPct val="100000"/>
              </a:lnSpc>
              <a:buFont typeface="Times New Roman"/>
              <a:buAutoNum type="arabicPeriod"/>
              <a:tabLst>
                <a:tab pos="1905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5523102"/>
            <a:ext cx="5300345" cy="35388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816350">
              <a:lnSpc>
                <a:spcPct val="100000"/>
              </a:lnSpc>
            </a:pP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ns</a:t>
            </a:r>
            <a:r>
              <a:rPr dirty="0" smtClean="0" sz="16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-40" b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Ty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pes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25"/>
              </a:spcBef>
            </a:pPr>
            <a:endParaRPr sz="1100"/>
          </a:p>
          <a:p>
            <a:pPr algn="just" marL="12700" marR="15875">
              <a:lnSpc>
                <a:spcPct val="143600"/>
              </a:lnSpc>
            </a:pPr>
            <a:r>
              <a:rPr dirty="0" smtClean="0" sz="1400" spc="-20" b="1">
                <a:latin typeface="Times New Roman"/>
                <a:cs typeface="Times New Roman"/>
              </a:rPr>
              <a:t>0</a:t>
            </a:r>
            <a:r>
              <a:rPr dirty="0" smtClean="0" sz="1400" spc="1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ir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y: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ust be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ied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om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at least 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wo</a:t>
            </a:r>
            <a:r>
              <a:rPr dirty="0" smtClean="0" sz="1400" spc="0" b="1">
                <a:latin typeface="Times New Roman"/>
                <a:cs typeface="Times New Roman"/>
              </a:rPr>
              <a:t> indepe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dent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ou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ces</a:t>
            </a:r>
            <a:r>
              <a:rPr dirty="0" smtClean="0" sz="1400" spc="-5" b="1">
                <a:latin typeface="Times New Roman"/>
                <a:cs typeface="Times New Roman"/>
              </a:rPr>
              <a:t>,</a:t>
            </a:r>
            <a:r>
              <a:rPr dirty="0" smtClean="0" sz="1400" spc="0" b="1">
                <a:latin typeface="Times New Roman"/>
                <a:cs typeface="Times New Roman"/>
              </a:rPr>
              <a:t>bec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se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ny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ly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inter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upt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2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ight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au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algn="just" marL="12700" marR="17145">
              <a:lnSpc>
                <a:spcPct val="144300"/>
              </a:lnSpc>
            </a:pPr>
            <a:r>
              <a:rPr dirty="0" smtClean="0" sz="140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es  </a:t>
            </a:r>
            <a:r>
              <a:rPr dirty="0" smtClean="0" sz="1400" spc="-1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 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hu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an 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iv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s,  </a:t>
            </a:r>
            <a:r>
              <a:rPr dirty="0" smtClean="0" sz="1400" spc="-1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e.g. 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 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op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ng  </a:t>
            </a:r>
            <a:r>
              <a:rPr dirty="0" smtClean="0" sz="1400" spc="-10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rs  </a:t>
            </a:r>
            <a:r>
              <a:rPr dirty="0" smtClean="0" sz="1400" spc="-1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  </a:t>
            </a:r>
            <a:r>
              <a:rPr dirty="0" smtClean="0" sz="1400" spc="-1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hos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s,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inte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ve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are u</a:t>
            </a:r>
            <a:r>
              <a:rPr dirty="0" smtClean="0" sz="1400" spc="-2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20" b="1">
                <a:latin typeface="Times New Roman"/>
                <a:cs typeface="Times New Roman"/>
              </a:rPr>
              <a:t>,</a:t>
            </a:r>
            <a:r>
              <a:rPr dirty="0" smtClean="0" sz="1400" spc="0" b="1">
                <a:latin typeface="Times New Roman"/>
                <a:cs typeface="Times New Roman"/>
              </a:rPr>
              <a:t>… et</a:t>
            </a:r>
            <a:r>
              <a:rPr dirty="0" smtClean="0" sz="1400" spc="-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0"/>
              </a:spcBef>
            </a:pPr>
            <a:endParaRPr sz="950"/>
          </a:p>
          <a:p>
            <a:pPr algn="just" marL="12700" marR="12700" indent="45720">
              <a:lnSpc>
                <a:spcPct val="1439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8</a:t>
            </a:r>
            <a:r>
              <a:rPr dirty="0" smtClean="0" sz="1400" spc="10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Sec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nd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These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ust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so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ed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m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wo</a:t>
            </a:r>
            <a:r>
              <a:rPr dirty="0" smtClean="0" sz="1400" spc="0" b="1">
                <a:latin typeface="Times New Roman"/>
                <a:cs typeface="Times New Roman"/>
              </a:rPr>
              <a:t> indepe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dent 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urc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s, 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au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ply 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errup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ent 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ight</a:t>
            </a:r>
            <a:r>
              <a:rPr dirty="0" smtClean="0" sz="1400" spc="0" b="1">
                <a:latin typeface="Times New Roman"/>
                <a:cs typeface="Times New Roman"/>
              </a:rPr>
              <a:t> 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se 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gh </a:t>
            </a:r>
            <a:r>
              <a:rPr dirty="0" smtClean="0" sz="1400" spc="-2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losses, e</a:t>
            </a:r>
            <a:r>
              <a:rPr dirty="0" smtClean="0" sz="1400" spc="-20" b="1"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latin typeface="Times New Roman"/>
                <a:cs typeface="Times New Roman"/>
              </a:rPr>
              <a:t>g.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ind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str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12700" marR="15875" indent="127635">
              <a:lnSpc>
                <a:spcPct val="143600"/>
              </a:lnSpc>
              <a:tabLst>
                <a:tab pos="862330" algn="l"/>
                <a:tab pos="1700530" algn="l"/>
                <a:tab pos="2274570" algn="l"/>
                <a:tab pos="3211195" algn="l"/>
                <a:tab pos="3823335" algn="l"/>
                <a:tab pos="4346575" algn="l"/>
                <a:tab pos="480695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3</a:t>
            </a:r>
            <a:r>
              <a:rPr dirty="0" smtClean="0" sz="1400" spc="10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rd	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:	</a:t>
            </a:r>
            <a:r>
              <a:rPr dirty="0" smtClean="0" sz="1400" spc="0" b="1">
                <a:latin typeface="Times New Roman"/>
                <a:cs typeface="Times New Roman"/>
              </a:rPr>
              <a:t>These	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	</a:t>
            </a:r>
            <a:r>
              <a:rPr dirty="0" smtClean="0" sz="1400" spc="0" b="1">
                <a:latin typeface="Times New Roman"/>
                <a:cs typeface="Times New Roman"/>
              </a:rPr>
              <a:t>ac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ept	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ort	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	</a:t>
            </a:r>
            <a:r>
              <a:rPr dirty="0" smtClean="0" sz="1400" spc="0" b="1">
                <a:latin typeface="Times New Roman"/>
                <a:cs typeface="Times New Roman"/>
              </a:rPr>
              <a:t>po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 inter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upt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it d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es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t ca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se </a:t>
            </a:r>
            <a:r>
              <a:rPr dirty="0" smtClean="0" sz="1400" spc="-2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ag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entioned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1475" y="1348739"/>
            <a:ext cx="5940552" cy="352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0176"/>
            <a:ext cx="5226685" cy="4840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402715">
              <a:lnSpc>
                <a:spcPct val="100000"/>
              </a:lnSpc>
            </a:pP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Distrib</a:t>
            </a:r>
            <a:r>
              <a:rPr dirty="0" smtClean="0" sz="16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tion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Sch</a:t>
            </a:r>
            <a:r>
              <a:rPr dirty="0" smtClean="0" sz="16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25" b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10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marL="12700" marR="12700">
              <a:lnSpc>
                <a:spcPct val="143800"/>
              </a:lnSpc>
            </a:pPr>
            <a:r>
              <a:rPr dirty="0" smtClean="0" sz="1400" b="1">
                <a:latin typeface="Times New Roman"/>
                <a:cs typeface="Times New Roman"/>
              </a:rPr>
              <a:t>In th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,</a:t>
            </a:r>
            <a:r>
              <a:rPr dirty="0" smtClean="0" sz="1400" spc="0" b="1">
                <a:latin typeface="Times New Roman"/>
                <a:cs typeface="Times New Roman"/>
              </a:rPr>
              <a:t>sepa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ate fe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are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ted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bs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0" b="1">
                <a:latin typeface="Times New Roman"/>
                <a:cs typeface="Times New Roman"/>
              </a:rPr>
              <a:t> and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feed 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but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tr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one end on</a:t>
            </a:r>
            <a:r>
              <a:rPr dirty="0" smtClean="0" sz="1400" spc="-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5" b="1"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latin typeface="Times New Roman"/>
                <a:cs typeface="Times New Roman"/>
              </a:rPr>
              <a:t>It is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0" b="1">
                <a:latin typeface="Times New Roman"/>
                <a:cs typeface="Times New Roman"/>
              </a:rPr>
              <a:t> si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 ci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cu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 and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has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20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it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co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 b</a:t>
            </a:r>
            <a:r>
              <a:rPr dirty="0" smtClean="0" sz="1400" spc="-2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 it 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 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 dr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wb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25" b="1">
                <a:latin typeface="Times New Roman"/>
                <a:cs typeface="Times New Roman"/>
              </a:rPr>
              <a:t>k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marL="12700" marR="179705" indent="42545">
              <a:lnSpc>
                <a:spcPct val="1438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0</a:t>
            </a:r>
            <a:r>
              <a:rPr dirty="0" smtClean="0" sz="1400" spc="10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This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ot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re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ab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ase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fa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lt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 a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feeder</a:t>
            </a:r>
            <a:r>
              <a:rPr dirty="0" smtClean="0" sz="1400" spc="0" b="1">
                <a:latin typeface="Times New Roman"/>
                <a:cs typeface="Times New Roman"/>
              </a:rPr>
              <a:t> sec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n,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sup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who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 in the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ide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ault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fr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sub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are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inter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upte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1781175">
              <a:lnSpc>
                <a:spcPct val="202900"/>
              </a:lnSpc>
              <a:spcBef>
                <a:spcPts val="10"/>
              </a:spcBef>
            </a:pPr>
            <a:r>
              <a:rPr dirty="0" smtClean="0" sz="1400" spc="-20" b="1">
                <a:latin typeface="Times New Roman"/>
                <a:cs typeface="Times New Roman"/>
              </a:rPr>
              <a:t>8</a:t>
            </a:r>
            <a:r>
              <a:rPr dirty="0" smtClean="0" sz="1400" spc="1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eeder end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 to the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subs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</a:t>
            </a:r>
            <a:r>
              <a:rPr dirty="0" smtClean="0" sz="1400" spc="0" b="1">
                <a:latin typeface="Times New Roman"/>
                <a:cs typeface="Times New Roman"/>
              </a:rPr>
              <a:t> he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ly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 marR="60960">
              <a:lnSpc>
                <a:spcPct val="143600"/>
              </a:lnSpc>
            </a:pPr>
            <a:r>
              <a:rPr dirty="0" smtClean="0" sz="1400" spc="-20" b="1">
                <a:latin typeface="Times New Roman"/>
                <a:cs typeface="Times New Roman"/>
              </a:rPr>
              <a:t>3</a:t>
            </a:r>
            <a:r>
              <a:rPr dirty="0" smtClean="0" sz="1400" spc="10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The co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 end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f 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feeder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uld </a:t>
            </a:r>
            <a:r>
              <a:rPr dirty="0" smtClean="0" sz="1400" spc="-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bjected</a:t>
            </a:r>
            <a:r>
              <a:rPr dirty="0" smtClean="0" sz="1400" spc="0" b="1">
                <a:latin typeface="Times New Roman"/>
                <a:cs typeface="Times New Roman"/>
              </a:rPr>
              <a:t> to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ge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luct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ns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en 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ad on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feeder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ha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3680" y="5961036"/>
            <a:ext cx="4551680" cy="3697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900176"/>
            <a:ext cx="5300980" cy="2491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030345">
              <a:lnSpc>
                <a:spcPct val="100000"/>
              </a:lnSpc>
            </a:pP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20" b="1" u="heavy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dirty="0" smtClean="0" sz="16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Ring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Sys</a:t>
            </a:r>
            <a:r>
              <a:rPr dirty="0" smtClean="0" sz="16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5" b="1" u="heavy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08634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In th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pri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ari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tr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ut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ans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2700">
              <a:lnSpc>
                <a:spcPct val="143600"/>
              </a:lnSpc>
            </a:pPr>
            <a:r>
              <a:rPr dirty="0" smtClean="0" sz="1400" b="1">
                <a:latin typeface="Times New Roman"/>
                <a:cs typeface="Times New Roman"/>
              </a:rPr>
              <a:t>a </a:t>
            </a:r>
            <a:r>
              <a:rPr dirty="0" smtClean="0" sz="1400" spc="-17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p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r>
              <a:rPr dirty="0" smtClean="0" sz="1400" spc="1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oop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rcuit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art </a:t>
            </a:r>
            <a:r>
              <a:rPr dirty="0" smtClean="0" sz="1400" spc="-1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om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subs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bu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,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15" b="1">
                <a:latin typeface="Times New Roman"/>
                <a:cs typeface="Times New Roman"/>
              </a:rPr>
              <a:t>a</a:t>
            </a:r>
            <a:r>
              <a:rPr dirty="0" smtClean="0" sz="1400" spc="-30" b="1">
                <a:latin typeface="Times New Roman"/>
                <a:cs typeface="Times New Roman"/>
              </a:rPr>
              <a:t>k</a:t>
            </a:r>
            <a:r>
              <a:rPr dirty="0" smtClean="0" sz="1400" spc="0" b="1">
                <a:latin typeface="Times New Roman"/>
                <a:cs typeface="Times New Roman"/>
              </a:rPr>
              <a:t>es </a:t>
            </a:r>
            <a:r>
              <a:rPr dirty="0" smtClean="0" sz="1400" spc="-1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 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op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gh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re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to</a:t>
            </a:r>
            <a:r>
              <a:rPr dirty="0" smtClean="0" sz="1400" spc="1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-5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ed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turns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subs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0" b="1">
                <a:latin typeface="Times New Roman"/>
                <a:cs typeface="Times New Roman"/>
              </a:rPr>
              <a:t> fi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ur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.</a:t>
            </a:r>
            <a:r>
              <a:rPr dirty="0" smtClean="0" sz="1400" spc="0" b="1">
                <a:latin typeface="Times New Roman"/>
                <a:cs typeface="Times New Roman"/>
              </a:rPr>
              <a:t>This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re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ab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e but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ger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st.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2700">
              <a:lnSpc>
                <a:spcPct val="143600"/>
              </a:lnSpc>
            </a:pPr>
            <a:r>
              <a:rPr dirty="0" smtClean="0" sz="1400" b="1">
                <a:latin typeface="Times New Roman"/>
                <a:cs typeface="Times New Roman"/>
              </a:rPr>
              <a:t>si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uld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ot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ad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ore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5</a:t>
            </a:r>
            <a:r>
              <a:rPr dirty="0" smtClean="0" sz="1400" spc="0" b="1">
                <a:latin typeface="Times New Roman"/>
                <a:cs typeface="Times New Roman"/>
              </a:rPr>
              <a:t>0%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ts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ing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 be a</a:t>
            </a:r>
            <a:r>
              <a:rPr dirty="0" smtClean="0" sz="1400" spc="-10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le to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acc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pt the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ad of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he o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her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 in the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 of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lt.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8502650"/>
            <a:ext cx="3778250" cy="1092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ng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58419">
              <a:lnSpc>
                <a:spcPct val="100000"/>
              </a:lnSpc>
            </a:pPr>
            <a:r>
              <a:rPr dirty="0" smtClean="0" sz="1400" spc="-15" b="1">
                <a:latin typeface="Times New Roman"/>
                <a:cs typeface="Times New Roman"/>
              </a:rPr>
              <a:t>•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sed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ere 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gh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vi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e re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ty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requir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58419">
              <a:lnSpc>
                <a:spcPct val="100000"/>
              </a:lnSpc>
            </a:pPr>
            <a:r>
              <a:rPr dirty="0" smtClean="0" sz="1400" spc="-15" b="1">
                <a:latin typeface="Times New Roman"/>
                <a:cs typeface="Times New Roman"/>
              </a:rPr>
              <a:t>•</a:t>
            </a:r>
            <a:r>
              <a:rPr dirty="0" smtClean="0" sz="1400" spc="0" b="1">
                <a:latin typeface="Times New Roman"/>
                <a:cs typeface="Times New Roman"/>
              </a:rPr>
              <a:t>Gene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ore 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pen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ive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han </a:t>
            </a:r>
            <a:r>
              <a:rPr dirty="0" smtClean="0" sz="1400" spc="-2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ste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5580" y="3613403"/>
            <a:ext cx="4621530" cy="4671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Smart</dc:creator>
  <dcterms:created xsi:type="dcterms:W3CDTF">2018-11-11T10:54:34Z</dcterms:created>
  <dcterms:modified xsi:type="dcterms:W3CDTF">2018-11-11T10:54:34Z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2017-10-22T00:00:00Z</vt:filetime>
  </property>
  <property fmtid="{D5CDD505-2E9C-101B-9397-08002B2CF9AE}" pid="3" name="LastSaved">
    <vt:filetime>2018-11-11T00:00:00Z</vt:filetime>
  </property>
</Properties>
</file>